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b="0" i="0" sz="12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indent="-88900" lvl="0" marL="0" marR="0" rtl="0" algn="r">
              <a:spcBef>
                <a:spcPts val="0"/>
              </a:spcBef>
              <a:spcAft>
                <a:spcPts val="0"/>
              </a:spcAft>
              <a:buSzPts val="1400"/>
              <a:buChar char="●"/>
              <a:defRPr b="0" i="0" sz="12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indent="-88900" lvl="0" marL="0" marR="0" rtl="0" algn="l">
              <a:spcBef>
                <a:spcPts val="0"/>
              </a:spcBef>
              <a:spcAft>
                <a:spcPts val="0"/>
              </a:spcAft>
              <a:buSzPts val="1400"/>
              <a:buChar char="●"/>
              <a:defRPr b="0" i="0" sz="1200" u="none" cap="none" strike="noStrik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b="0" i="0" sz="1200" u="none" cap="none" strike="noStrike"/>
          </a:p>
          <a:p>
            <a:pPr indent="-88900" lvl="1" marL="0" rtl="0" algn="l">
              <a:spcBef>
                <a:spcPts val="0"/>
              </a:spcBef>
              <a:spcAft>
                <a:spcPts val="0"/>
              </a:spcAft>
              <a:buSzPts val="1400"/>
              <a:buChar char="○"/>
            </a:pPr>
            <a:r>
              <a:t/>
            </a:r>
            <a:endParaRPr/>
          </a:p>
          <a:p>
            <a:pPr indent="-88900" lvl="2" marL="0" rtl="0" algn="l">
              <a:spcBef>
                <a:spcPts val="0"/>
              </a:spcBef>
              <a:spcAft>
                <a:spcPts val="0"/>
              </a:spcAft>
              <a:buSzPts val="1400"/>
              <a:buChar char="■"/>
            </a:pPr>
            <a:r>
              <a:t/>
            </a:r>
            <a:endParaRPr/>
          </a:p>
          <a:p>
            <a:pPr indent="-88900" lvl="3" marL="0" rtl="0" algn="l">
              <a:spcBef>
                <a:spcPts val="0"/>
              </a:spcBef>
              <a:spcAft>
                <a:spcPts val="0"/>
              </a:spcAft>
              <a:buSzPts val="1400"/>
              <a:buChar char="●"/>
            </a:pPr>
            <a:r>
              <a:t/>
            </a:r>
            <a:endParaRPr/>
          </a:p>
          <a:p>
            <a:pPr indent="-88900" lvl="4" marL="0" rtl="0" algn="l">
              <a:spcBef>
                <a:spcPts val="0"/>
              </a:spcBef>
              <a:spcAft>
                <a:spcPts val="0"/>
              </a:spcAft>
              <a:buSzPts val="1400"/>
              <a:buChar char="○"/>
            </a:pPr>
            <a:r>
              <a:t/>
            </a:r>
            <a:endParaRPr/>
          </a:p>
          <a:p>
            <a:pPr indent="-88900" lvl="5" marL="0" rtl="0" algn="l">
              <a:spcBef>
                <a:spcPts val="0"/>
              </a:spcBef>
              <a:spcAft>
                <a:spcPts val="0"/>
              </a:spcAft>
              <a:buSzPts val="1400"/>
              <a:buChar char="■"/>
            </a:pPr>
            <a:r>
              <a:t/>
            </a:r>
            <a:endParaRPr/>
          </a:p>
          <a:p>
            <a:pPr indent="-88900" lvl="6" marL="0" rtl="0" algn="l">
              <a:spcBef>
                <a:spcPts val="0"/>
              </a:spcBef>
              <a:spcAft>
                <a:spcPts val="0"/>
              </a:spcAft>
              <a:buSzPts val="1400"/>
              <a:buChar char="●"/>
            </a:pPr>
            <a:r>
              <a:t/>
            </a:r>
            <a:endParaRPr/>
          </a:p>
          <a:p>
            <a:pPr indent="-88900" lvl="7" marL="0" rtl="0" algn="l">
              <a:spcBef>
                <a:spcPts val="0"/>
              </a:spcBef>
              <a:spcAft>
                <a:spcPts val="0"/>
              </a:spcAft>
              <a:buSzPts val="1400"/>
              <a:buChar char="○"/>
            </a:pPr>
            <a:r>
              <a:t/>
            </a:r>
            <a:endParaRPr/>
          </a:p>
          <a:p>
            <a:pPr indent="-88900" lvl="8" marL="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bf30f1ee6_2_63: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bf30f1ee6_2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160efff6c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0efff6c6_0_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60efff6c6_0_1: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d0db24a42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0db24a42_1_3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d0db24a42_1_34: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160efff6c6_0_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60efff6c6_0_31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3" name="Google Shape;163;g160efff6c6_0_31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22d864e4b9_0_4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2d864e4b9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16194a7edc_0_0: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6194a7ed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160efff6c6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60efff6c6_0_163: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60efff6c6_0_163: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10a90bc3d4_0_2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ANSYS enables you to predict with confidence that your products will thrive in the real world. Customers trust our solutions to help ensure the integrity of products and drive business success through innovation. Industry leaders use ANSYS to simulate complete virtual prototypes of complex products and systems – comprised of mechanical, electronics and embedded software components – which incorporate all the physical phenomena that exist in real-world environments.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today’s world, the value of being right – of creating the next must-have product – is greater than ever. But the cost of being wrong – a highly publicized product failure for example – can be disastrous.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believe that every product is a promise; a promise that is will perform properly, not fail unexpectedly. That’s where simulation makes a difference. Our solutions enable you to simulate complete virtual prototypes to ensure that your products will thrive in the real world.  Computers transformed the office and publishing world, and similarly simulation technology enables the “engineering desktop” where new ideas and innovation can be tested at the speed of human thought.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87" name="Google Shape;87;g10a90bc3d4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22d864e4b9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2d864e4b9_0_3: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By leveraging </a:t>
            </a:r>
            <a:r>
              <a:rPr b="1" i="1" lang="en-US" sz="1200">
                <a:solidFill>
                  <a:schemeClr val="dk1"/>
                </a:solidFill>
                <a:latin typeface="Calibri"/>
                <a:ea typeface="Calibri"/>
                <a:cs typeface="Calibri"/>
                <a:sym typeface="Calibri"/>
              </a:rPr>
              <a:t>Complete Virtual Prototypes </a:t>
            </a:r>
            <a:r>
              <a:rPr lang="en-US" sz="1200">
                <a:solidFill>
                  <a:schemeClr val="dk1"/>
                </a:solidFill>
                <a:latin typeface="Calibri"/>
                <a:ea typeface="Calibri"/>
                <a:cs typeface="Calibri"/>
                <a:sym typeface="Calibri"/>
              </a:rPr>
              <a:t>early in the conceptual design process, engineers can disruptively innovate by rapidly altering design choices and evaluating performance insights.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 the past simulation was primarily used as a forensic tool, used late in the cycle, for understanding why something didn’t work. Because most design efficiencies are locked in early in the process, companies were often constrained in the fixes they could make.  For example, they might have to try to redesign one component, but without changing all the adjacent components in the system, thus triggering retooling and inventory concerns.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What’s different with our vision?  Our approach provides customers design understanding though a </a:t>
            </a:r>
            <a:r>
              <a:rPr b="1" i="1" lang="en-US" sz="1200">
                <a:solidFill>
                  <a:schemeClr val="dk1"/>
                </a:solidFill>
                <a:latin typeface="Calibri"/>
                <a:ea typeface="Calibri"/>
                <a:cs typeface="Calibri"/>
                <a:sym typeface="Calibri"/>
              </a:rPr>
              <a:t>Complete Virtual Prototype</a:t>
            </a:r>
            <a:r>
              <a:rPr lang="en-US" sz="1200">
                <a:solidFill>
                  <a:schemeClr val="dk1"/>
                </a:solidFill>
                <a:latin typeface="Calibri"/>
                <a:ea typeface="Calibri"/>
                <a:cs typeface="Calibri"/>
                <a:sym typeface="Calibri"/>
              </a:rPr>
              <a:t>.  The key point is that we can look at complex interactions…evaluate a range operating assumptions,… all to find out what vulnerabilities are lurking just over the horizon.  We can quickly look at alternatives that simply would not normally be considered due to time limitations.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With simulation, at the speed of thought, you can look at total life-cycle costs over time.  You can go through thousands of iterations in the time that you might devote to one physical prototype.  In the virtual world, it is actually a bonus to fail-early, fail-often and to iron out issues before committing to the physical world.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g22d864e4b9_0_3: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22d864e4b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d864e4b9_0_12: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Indisputably from a numerical standpoint (we are 3x the size of our nearest competitor), but we also endeavor to sustain this leadership in terms of technical capability and innovation.  It is a big job, and our focus on this area has led us into a strong position.  We have over 40,000 customers, including 96 of the top 100 industrial companies on the Fortune 500 List. We serve this global base with over 75 locations in over 40 countries.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3" name="Google Shape;103;g22d864e4b9_0_12: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22d864e4b9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d864e4b9_0_21: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involvement in every major industry segment has provided us with the application know-how to help you solve your toughest problems.  It has also resulted in advancements in our product capabilities and performance that are essential for applications within these and other industry segments.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Finally, where ever you or your engineers are across the globe, ANSYS can support you with nearly 3000 direct employees and over 2000 certified channel partners.  </a:t>
            </a:r>
            <a:endParaRPr/>
          </a:p>
        </p:txBody>
      </p:sp>
      <p:sp>
        <p:nvSpPr>
          <p:cNvPr id="111" name="Google Shape;111;g22d864e4b9_0_21: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22d864e4b9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2d864e4b9_0_28: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Leaders in every industry depend on the broad set of ANSYS technology, industry expertise and global simulation support to realize their product promise.  A day doesn’t go by when you are not interacting with an ANSYS-assisted product… whether it’s your smart phone, the mode of transportation you used today, to even food or health care products.</a:t>
            </a:r>
            <a:endParaRPr/>
          </a:p>
        </p:txBody>
      </p:sp>
      <p:sp>
        <p:nvSpPr>
          <p:cNvPr id="118" name="Google Shape;118;g22d864e4b9_0_28: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22d864e4b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2d864e4b9_0_35: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Years ago, when people thought simulation was saturated because it was too complicated, too hard to use, too computer intensive, we started on a bold mission.  We felt EVERY engineer ultimately should be using simulation…to solve the very equations, on a massive scale, that they went to college to learn.  At the time, this was not universally accepted, but we had heard the same thing about computers years earlier.  In the 80’s, if you said that every engineer would have a PC with word processing on their desk, you would have been considered insane, and look how that has turned out.  But here is some actual customer data showing over the years how simulation has become more ubiquitous, both by user and throughout the cycle….And while they are not there yet, notice how they play to get to everyone over the next few years.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We totally understand that this is a massive undertaking and that the technology, ours included, will need to continue to progress.  The product has to be state of the art, but it must be easy to use.  Neither one can be forgotten.  Design engineers may not be as familiar with the technology, but they are not solving less difficult problems…they are still making the fundamental decisions that will dictate product cost, quality and success.  Just creating a dumbed-down or simpler product will not do the job.</a:t>
            </a:r>
            <a:endParaRPr/>
          </a:p>
        </p:txBody>
      </p:sp>
      <p:sp>
        <p:nvSpPr>
          <p:cNvPr id="125" name="Google Shape;125;g22d864e4b9_0_35: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208d5e13d4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8d5e13d4_0_84: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We have over 540 startups on our program and the number continues to grow each week. All industries are represented, and we are already seeing success stories where simulation made a world of impact for the business.</a:t>
            </a:r>
            <a:endParaRPr/>
          </a:p>
        </p:txBody>
      </p:sp>
      <p:sp>
        <p:nvSpPr>
          <p:cNvPr id="132" name="Google Shape;132;g208d5e13d4_0_84: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160efff6c6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60efff6c6_0_86:notes"/>
          <p:cNvSpPr txBox="1"/>
          <p:nvPr>
            <p:ph idx="1" type="body"/>
          </p:nvPr>
        </p:nvSpPr>
        <p:spPr>
          <a:xfrm>
            <a:off x="685800" y="4343400"/>
            <a:ext cx="5486400" cy="411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160efff6c6_0_8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0" rtl="0" algn="l">
              <a:spcBef>
                <a:spcPts val="0"/>
              </a:spcBef>
              <a:spcAft>
                <a:spcPts val="0"/>
              </a:spcAft>
              <a:buClr>
                <a:srgbClr val="000000"/>
              </a:buClr>
              <a:buSzPts val="1400"/>
              <a:buFont typeface="Arial"/>
              <a:buNone/>
            </a:pPr>
            <a:r>
              <a:t/>
            </a:r>
            <a:endParaRPr/>
          </a:p>
          <a:p>
            <a:pPr indent="0" lvl="2" marL="0" rtl="0" algn="l">
              <a:spcBef>
                <a:spcPts val="0"/>
              </a:spcBef>
              <a:spcAft>
                <a:spcPts val="0"/>
              </a:spcAft>
              <a:buClr>
                <a:srgbClr val="000000"/>
              </a:buClr>
              <a:buSzPts val="1400"/>
              <a:buFont typeface="Arial"/>
              <a:buNone/>
            </a:pPr>
            <a:r>
              <a:t/>
            </a:r>
            <a:endParaRPr/>
          </a:p>
          <a:p>
            <a:pPr indent="0" lvl="3" marL="0" rtl="0" algn="l">
              <a:spcBef>
                <a:spcPts val="0"/>
              </a:spcBef>
              <a:spcAft>
                <a:spcPts val="0"/>
              </a:spcAft>
              <a:buClr>
                <a:srgbClr val="000000"/>
              </a:buClr>
              <a:buSzPts val="1400"/>
              <a:buFont typeface="Arial"/>
              <a:buNone/>
            </a:pPr>
            <a:r>
              <a:t/>
            </a:r>
            <a:endParaRPr/>
          </a:p>
          <a:p>
            <a:pPr indent="0" lvl="4" marL="0" rtl="0" algn="l">
              <a:spcBef>
                <a:spcPts val="0"/>
              </a:spcBef>
              <a:spcAft>
                <a:spcPts val="0"/>
              </a:spcAft>
              <a:buClr>
                <a:srgbClr val="000000"/>
              </a:buClr>
              <a:buSzPts val="1400"/>
              <a:buFont typeface="Arial"/>
              <a:buNone/>
            </a:pPr>
            <a:r>
              <a:t/>
            </a:r>
            <a:endParaRPr/>
          </a:p>
          <a:p>
            <a:pPr indent="0" lvl="5" marL="0" rtl="0" algn="l">
              <a:spcBef>
                <a:spcPts val="0"/>
              </a:spcBef>
              <a:spcAft>
                <a:spcPts val="0"/>
              </a:spcAft>
              <a:buClr>
                <a:srgbClr val="000000"/>
              </a:buClr>
              <a:buSzPts val="1400"/>
              <a:buFont typeface="Arial"/>
              <a:buNone/>
            </a:pPr>
            <a:r>
              <a:t/>
            </a:r>
            <a:endParaRPr/>
          </a:p>
          <a:p>
            <a:pPr indent="0" lvl="6" marL="0" rtl="0" algn="l">
              <a:spcBef>
                <a:spcPts val="0"/>
              </a:spcBef>
              <a:spcAft>
                <a:spcPts val="0"/>
              </a:spcAft>
              <a:buClr>
                <a:srgbClr val="000000"/>
              </a:buClr>
              <a:buSzPts val="1400"/>
              <a:buFont typeface="Arial"/>
              <a:buNone/>
            </a:pPr>
            <a:r>
              <a:t/>
            </a:r>
            <a:endParaRPr/>
          </a:p>
          <a:p>
            <a:pPr indent="0" lvl="7" marL="0" rtl="0" algn="l">
              <a:spcBef>
                <a:spcPts val="0"/>
              </a:spcBef>
              <a:spcAft>
                <a:spcPts val="0"/>
              </a:spcAft>
              <a:buClr>
                <a:srgbClr val="000000"/>
              </a:buClr>
              <a:buSzPts val="1400"/>
              <a:buFont typeface="Arial"/>
              <a:buNone/>
            </a:pPr>
            <a:r>
              <a:t/>
            </a:r>
            <a:endParaRPr/>
          </a:p>
          <a:p>
            <a:pPr indent="0" lvl="8" marL="0" rtl="0" algn="l">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_Title">
  <p:cSld name="Presentation_Titl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7" name="Google Shape;17;p2"/>
          <p:cNvSpPr txBox="1"/>
          <p:nvPr>
            <p:ph type="ctrTitle"/>
          </p:nvPr>
        </p:nvSpPr>
        <p:spPr>
          <a:xfrm>
            <a:off x="2040731" y="2099799"/>
            <a:ext cx="5062538" cy="332398"/>
          </a:xfrm>
          <a:prstGeom prst="rect">
            <a:avLst/>
          </a:prstGeom>
          <a:noFill/>
          <a:ln>
            <a:noFill/>
          </a:ln>
        </p:spPr>
        <p:txBody>
          <a:bodyPr anchorCtr="0" anchor="t" bIns="91425" lIns="91425" spcFirstLastPara="1" rIns="91425" wrap="square" tIns="91425"/>
          <a:lstStyle>
            <a:lvl1pPr indent="-88900" lvl="0" marL="0" marR="0" rtl="0" algn="ctr">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1pPr>
            <a:lvl2pPr indent="-88900" lvl="1"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2pPr>
            <a:lvl3pPr indent="-88900" lvl="2"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3pPr>
            <a:lvl4pPr indent="-88900" lvl="3"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4pPr>
            <a:lvl5pPr indent="-88900" lvl="4"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5pPr>
            <a:lvl6pPr indent="-88900" lvl="5" marL="4572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6pPr>
            <a:lvl7pPr indent="-88900" lvl="6" marL="9144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7pPr>
            <a:lvl8pPr indent="-88900" lvl="7" marL="13716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8pPr>
            <a:lvl9pPr indent="-88900" lvl="8" marL="18288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9pPr>
          </a:lstStyle>
          <a:p/>
        </p:txBody>
      </p:sp>
      <p:sp>
        <p:nvSpPr>
          <p:cNvPr id="18" name="Google Shape;18;p2"/>
          <p:cNvSpPr txBox="1"/>
          <p:nvPr>
            <p:ph idx="1" type="subTitle"/>
          </p:nvPr>
        </p:nvSpPr>
        <p:spPr>
          <a:xfrm>
            <a:off x="1897062" y="2514600"/>
            <a:ext cx="5349875" cy="26314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6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180340" lvl="1" marL="228600"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2pPr>
            <a:lvl3pPr indent="-203200" lvl="2" marL="457200" marR="0" rtl="0" algn="l">
              <a:lnSpc>
                <a:spcPct val="95000"/>
              </a:lnSpc>
              <a:spcBef>
                <a:spcPts val="450"/>
              </a:spcBef>
              <a:spcAft>
                <a:spcPts val="0"/>
              </a:spcAft>
              <a:buClr>
                <a:schemeClr val="dk1"/>
              </a:buClr>
              <a:buSzPts val="1400"/>
              <a:buFont typeface="Calibri"/>
              <a:buChar char="–"/>
              <a:defRPr b="1" i="0" sz="1800" u="none" cap="none" strike="noStrike">
                <a:solidFill>
                  <a:schemeClr val="dk1"/>
                </a:solidFill>
                <a:latin typeface="Calibri"/>
                <a:ea typeface="Calibri"/>
                <a:cs typeface="Calibri"/>
                <a:sym typeface="Calibri"/>
              </a:defRPr>
            </a:lvl3pPr>
            <a:lvl4pPr indent="-204787" lvl="3" marL="687388"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4pPr>
            <a:lvl5pPr indent="-215900" lvl="4" marL="914400" marR="0" rtl="0" algn="l">
              <a:lnSpc>
                <a:spcPct val="95000"/>
              </a:lnSpc>
              <a:spcBef>
                <a:spcPts val="400"/>
              </a:spcBef>
              <a:spcAft>
                <a:spcPts val="0"/>
              </a:spcAft>
              <a:buClr>
                <a:schemeClr val="accent1"/>
              </a:buClr>
              <a:buSzPts val="1400"/>
              <a:buFont typeface="Calibri"/>
              <a:buChar char="–"/>
              <a:defRPr b="1" i="0" sz="1600" u="none" cap="none" strike="noStrike">
                <a:solidFill>
                  <a:schemeClr val="dk1"/>
                </a:solidFill>
                <a:latin typeface="Calibri"/>
                <a:ea typeface="Calibri"/>
                <a:cs typeface="Calibri"/>
                <a:sym typeface="Calibri"/>
              </a:defRPr>
            </a:lvl5pPr>
            <a:lvl6pPr indent="-222250" lvl="5" marL="22288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6pPr>
            <a:lvl7pPr indent="-222250" lvl="6" marL="26860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7pPr>
            <a:lvl8pPr indent="-222250" lvl="7" marL="31432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8pPr>
            <a:lvl9pPr indent="-222250" lvl="8" marL="36004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ulti picture layout">
  <p:cSld name="multi picture layout">
    <p:spTree>
      <p:nvGrpSpPr>
        <p:cNvPr id="54" name="Shape 54"/>
        <p:cNvGrpSpPr/>
        <p:nvPr/>
      </p:nvGrpSpPr>
      <p:grpSpPr>
        <a:xfrm>
          <a:off x="0" y="0"/>
          <a:ext cx="0" cy="0"/>
          <a:chOff x="0" y="0"/>
          <a:chExt cx="0" cy="0"/>
        </a:xfrm>
      </p:grpSpPr>
      <p:sp>
        <p:nvSpPr>
          <p:cNvPr id="55" name="Google Shape;55;p11"/>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56" name="Google Shape;56;p11"/>
          <p:cNvSpPr/>
          <p:nvPr>
            <p:ph idx="2" type="pic"/>
          </p:nvPr>
        </p:nvSpPr>
        <p:spPr>
          <a:xfrm>
            <a:off x="457200" y="85725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7" name="Google Shape;57;p11"/>
          <p:cNvSpPr/>
          <p:nvPr>
            <p:ph idx="3" type="pic"/>
          </p:nvPr>
        </p:nvSpPr>
        <p:spPr>
          <a:xfrm>
            <a:off x="457200" y="274320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8" name="Google Shape;58;p11"/>
          <p:cNvSpPr/>
          <p:nvPr>
            <p:ph idx="4" type="pic"/>
          </p:nvPr>
        </p:nvSpPr>
        <p:spPr>
          <a:xfrm>
            <a:off x="3352800" y="86995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p:nvPr>
            <p:ph idx="5" type="pic"/>
          </p:nvPr>
        </p:nvSpPr>
        <p:spPr>
          <a:xfrm>
            <a:off x="3352800" y="275590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0" name="Google Shape;60;p11"/>
          <p:cNvSpPr/>
          <p:nvPr>
            <p:ph idx="6" type="pic"/>
          </p:nvPr>
        </p:nvSpPr>
        <p:spPr>
          <a:xfrm>
            <a:off x="6096000" y="86360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1" name="Google Shape;61;p11"/>
          <p:cNvSpPr/>
          <p:nvPr>
            <p:ph idx="7" type="pic"/>
          </p:nvPr>
        </p:nvSpPr>
        <p:spPr>
          <a:xfrm>
            <a:off x="6096000" y="2749550"/>
            <a:ext cx="2590800" cy="14859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6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62" name="Google Shape;62;p11"/>
          <p:cNvSpPr txBox="1"/>
          <p:nvPr>
            <p:ph idx="1" type="body"/>
          </p:nvPr>
        </p:nvSpPr>
        <p:spPr>
          <a:xfrm>
            <a:off x="457200" y="2400300"/>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
        <p:nvSpPr>
          <p:cNvPr id="63" name="Google Shape;63;p11"/>
          <p:cNvSpPr txBox="1"/>
          <p:nvPr>
            <p:ph idx="8" type="body"/>
          </p:nvPr>
        </p:nvSpPr>
        <p:spPr>
          <a:xfrm>
            <a:off x="3352800" y="2400300"/>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
        <p:nvSpPr>
          <p:cNvPr id="64" name="Google Shape;64;p11"/>
          <p:cNvSpPr txBox="1"/>
          <p:nvPr>
            <p:ph idx="9" type="body"/>
          </p:nvPr>
        </p:nvSpPr>
        <p:spPr>
          <a:xfrm>
            <a:off x="6112933" y="2400300"/>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
        <p:nvSpPr>
          <p:cNvPr id="65" name="Google Shape;65;p11"/>
          <p:cNvSpPr txBox="1"/>
          <p:nvPr>
            <p:ph idx="13" type="body"/>
          </p:nvPr>
        </p:nvSpPr>
        <p:spPr>
          <a:xfrm>
            <a:off x="457200" y="4276725"/>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
        <p:nvSpPr>
          <p:cNvPr id="66" name="Google Shape;66;p11"/>
          <p:cNvSpPr txBox="1"/>
          <p:nvPr>
            <p:ph idx="14" type="body"/>
          </p:nvPr>
        </p:nvSpPr>
        <p:spPr>
          <a:xfrm>
            <a:off x="3352800" y="4286250"/>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
        <p:nvSpPr>
          <p:cNvPr id="67" name="Google Shape;67;p11"/>
          <p:cNvSpPr txBox="1"/>
          <p:nvPr>
            <p:ph idx="15" type="body"/>
          </p:nvPr>
        </p:nvSpPr>
        <p:spPr>
          <a:xfrm>
            <a:off x="6112933" y="4286250"/>
            <a:ext cx="2590800" cy="285750"/>
          </a:xfrm>
          <a:prstGeom prst="rect">
            <a:avLst/>
          </a:prstGeom>
          <a:noFill/>
          <a:ln>
            <a:noFill/>
          </a:ln>
        </p:spPr>
        <p:txBody>
          <a:bodyPr anchorCtr="0" anchor="t" bIns="91425" lIns="91425" spcFirstLastPara="1" rIns="91425" wrap="square" tIns="91425"/>
          <a:lstStyle>
            <a:lvl1pPr indent="-228600" lvl="0" marL="457200" rtl="0">
              <a:spcBef>
                <a:spcPts val="1200"/>
              </a:spcBef>
              <a:spcAft>
                <a:spcPts val="0"/>
              </a:spcAft>
              <a:buSzPts val="1400"/>
              <a:buFont typeface="Calibri"/>
              <a:buNone/>
              <a:defRPr sz="1100"/>
            </a:lvl1pPr>
            <a:lvl2pPr indent="-317500" lvl="1" marL="914400" rtl="0">
              <a:spcBef>
                <a:spcPts val="450"/>
              </a:spcBef>
              <a:spcAft>
                <a:spcPts val="0"/>
              </a:spcAft>
              <a:buSzPts val="1400"/>
              <a:buChar char="•"/>
              <a:defRPr sz="1100"/>
            </a:lvl2pPr>
            <a:lvl3pPr indent="-317500" lvl="2" marL="1371600" rtl="0">
              <a:spcBef>
                <a:spcPts val="450"/>
              </a:spcBef>
              <a:spcAft>
                <a:spcPts val="0"/>
              </a:spcAft>
              <a:buSzPts val="1400"/>
              <a:buChar char="–"/>
              <a:defRPr sz="1100"/>
            </a:lvl3pPr>
            <a:lvl4pPr indent="-317500" lvl="3" marL="1828800" rtl="0">
              <a:spcBef>
                <a:spcPts val="450"/>
              </a:spcBef>
              <a:spcAft>
                <a:spcPts val="0"/>
              </a:spcAft>
              <a:buSzPts val="1400"/>
              <a:buChar char="•"/>
              <a:defRPr sz="1100"/>
            </a:lvl4pPr>
            <a:lvl5pPr indent="-317500" lvl="4" marL="2286000" rtl="0">
              <a:spcBef>
                <a:spcPts val="400"/>
              </a:spcBef>
              <a:spcAft>
                <a:spcPts val="0"/>
              </a:spcAft>
              <a:buSzPts val="1400"/>
              <a:buChar char="–"/>
              <a:defRPr sz="1100"/>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resentation_Title">
  <p:cSld name="1_Presentation_Title">
    <p:spTree>
      <p:nvGrpSpPr>
        <p:cNvPr id="68"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0" name="Google Shape;70;p12"/>
          <p:cNvSpPr txBox="1"/>
          <p:nvPr>
            <p:ph type="ctrTitle"/>
          </p:nvPr>
        </p:nvSpPr>
        <p:spPr>
          <a:xfrm>
            <a:off x="2040731" y="2099799"/>
            <a:ext cx="5062538" cy="332398"/>
          </a:xfrm>
          <a:prstGeom prst="rect">
            <a:avLst/>
          </a:prstGeom>
          <a:noFill/>
          <a:ln>
            <a:noFill/>
          </a:ln>
        </p:spPr>
        <p:txBody>
          <a:bodyPr anchorCtr="0" anchor="t" bIns="91425" lIns="91425" spcFirstLastPara="1" rIns="91425" wrap="square" tIns="91425"/>
          <a:lstStyle>
            <a:lvl1pPr indent="-88900" lvl="0" marL="0" marR="0" rtl="0" algn="ctr">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1pPr>
            <a:lvl2pPr indent="-88900" lvl="1"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2pPr>
            <a:lvl3pPr indent="-88900" lvl="2"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3pPr>
            <a:lvl4pPr indent="-88900" lvl="3"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4pPr>
            <a:lvl5pPr indent="-88900" lvl="4"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5pPr>
            <a:lvl6pPr indent="-88900" lvl="5" marL="4572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6pPr>
            <a:lvl7pPr indent="-88900" lvl="6" marL="9144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7pPr>
            <a:lvl8pPr indent="-88900" lvl="7" marL="13716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8pPr>
            <a:lvl9pPr indent="-88900" lvl="8" marL="18288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9pPr>
          </a:lstStyle>
          <a:p/>
        </p:txBody>
      </p:sp>
      <p:sp>
        <p:nvSpPr>
          <p:cNvPr id="71" name="Google Shape;71;p12"/>
          <p:cNvSpPr txBox="1"/>
          <p:nvPr>
            <p:ph idx="1" type="subTitle"/>
          </p:nvPr>
        </p:nvSpPr>
        <p:spPr>
          <a:xfrm>
            <a:off x="1897062" y="2514600"/>
            <a:ext cx="5349875" cy="26314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6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180340" lvl="1" marL="228600"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2pPr>
            <a:lvl3pPr indent="-203200" lvl="2" marL="457200" marR="0" rtl="0" algn="l">
              <a:lnSpc>
                <a:spcPct val="95000"/>
              </a:lnSpc>
              <a:spcBef>
                <a:spcPts val="450"/>
              </a:spcBef>
              <a:spcAft>
                <a:spcPts val="0"/>
              </a:spcAft>
              <a:buClr>
                <a:schemeClr val="dk1"/>
              </a:buClr>
              <a:buSzPts val="1400"/>
              <a:buFont typeface="Calibri"/>
              <a:buChar char="–"/>
              <a:defRPr b="1" i="0" sz="1800" u="none" cap="none" strike="noStrike">
                <a:solidFill>
                  <a:schemeClr val="dk1"/>
                </a:solidFill>
                <a:latin typeface="Calibri"/>
                <a:ea typeface="Calibri"/>
                <a:cs typeface="Calibri"/>
                <a:sym typeface="Calibri"/>
              </a:defRPr>
            </a:lvl3pPr>
            <a:lvl4pPr indent="-204787" lvl="3" marL="687388"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4pPr>
            <a:lvl5pPr indent="-215900" lvl="4" marL="914400" marR="0" rtl="0" algn="l">
              <a:lnSpc>
                <a:spcPct val="95000"/>
              </a:lnSpc>
              <a:spcBef>
                <a:spcPts val="400"/>
              </a:spcBef>
              <a:spcAft>
                <a:spcPts val="0"/>
              </a:spcAft>
              <a:buClr>
                <a:schemeClr val="accent1"/>
              </a:buClr>
              <a:buSzPts val="1400"/>
              <a:buFont typeface="Calibri"/>
              <a:buChar char="–"/>
              <a:defRPr b="1" i="0" sz="1600" u="none" cap="none" strike="noStrike">
                <a:solidFill>
                  <a:schemeClr val="dk1"/>
                </a:solidFill>
                <a:latin typeface="Calibri"/>
                <a:ea typeface="Calibri"/>
                <a:cs typeface="Calibri"/>
                <a:sym typeface="Calibri"/>
              </a:defRPr>
            </a:lvl5pPr>
            <a:lvl6pPr indent="-222250" lvl="5" marL="22288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6pPr>
            <a:lvl7pPr indent="-222250" lvl="6" marL="26860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7pPr>
            <a:lvl8pPr indent="-222250" lvl="7" marL="31432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8pPr>
            <a:lvl9pPr indent="-222250" lvl="8" marL="360045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72" name="Shape 72"/>
        <p:cNvGrpSpPr/>
        <p:nvPr/>
      </p:nvGrpSpPr>
      <p:grpSpPr>
        <a:xfrm>
          <a:off x="0" y="0"/>
          <a:ext cx="0" cy="0"/>
          <a:chOff x="0" y="0"/>
          <a:chExt cx="0" cy="0"/>
        </a:xfrm>
      </p:grpSpPr>
      <p:sp>
        <p:nvSpPr>
          <p:cNvPr id="73" name="Google Shape;73;p13"/>
          <p:cNvSpPr txBox="1"/>
          <p:nvPr>
            <p:ph type="title"/>
          </p:nvPr>
        </p:nvSpPr>
        <p:spPr>
          <a:xfrm>
            <a:off x="1676400" y="379809"/>
            <a:ext cx="7126200" cy="363000"/>
          </a:xfrm>
          <a:prstGeom prst="rect">
            <a:avLst/>
          </a:prstGeom>
          <a:noFill/>
          <a:ln>
            <a:noFill/>
          </a:ln>
        </p:spPr>
        <p:txBody>
          <a:bodyPr anchorCtr="0" anchor="t" bIns="91425" lIns="91425" spcFirstLastPara="1" rIns="91425" wrap="square" tIns="91425"/>
          <a:lstStyle>
            <a:lvl1pPr lvl="0" rtl="0" algn="l">
              <a:lnSpc>
                <a:spcPct val="90000"/>
              </a:lnSpc>
              <a:spcBef>
                <a:spcPts val="0"/>
              </a:spcBef>
              <a:spcAft>
                <a:spcPts val="0"/>
              </a:spcAft>
              <a:buSzPts val="1400"/>
              <a:buChar char="●"/>
              <a:defRPr b="1" sz="3200">
                <a:solidFill>
                  <a:schemeClr val="dk1"/>
                </a:solidFill>
                <a:latin typeface="Calibri"/>
                <a:ea typeface="Calibri"/>
                <a:cs typeface="Calibri"/>
                <a:sym typeface="Calibri"/>
              </a:defRPr>
            </a:lvl1pPr>
            <a:lvl2pPr lvl="1" rtl="0" algn="l">
              <a:lnSpc>
                <a:spcPct val="90000"/>
              </a:lnSpc>
              <a:spcBef>
                <a:spcPts val="0"/>
              </a:spcBef>
              <a:spcAft>
                <a:spcPts val="0"/>
              </a:spcAft>
              <a:buSzPts val="1400"/>
              <a:buChar char="○"/>
              <a:defRPr b="1" sz="3200">
                <a:solidFill>
                  <a:schemeClr val="dk1"/>
                </a:solidFill>
                <a:latin typeface="Calibri"/>
                <a:ea typeface="Calibri"/>
                <a:cs typeface="Calibri"/>
                <a:sym typeface="Calibri"/>
              </a:defRPr>
            </a:lvl2pPr>
            <a:lvl3pPr lvl="2" rtl="0" algn="l">
              <a:lnSpc>
                <a:spcPct val="90000"/>
              </a:lnSpc>
              <a:spcBef>
                <a:spcPts val="0"/>
              </a:spcBef>
              <a:spcAft>
                <a:spcPts val="0"/>
              </a:spcAft>
              <a:buSzPts val="1400"/>
              <a:buChar char="■"/>
              <a:defRPr b="1" sz="3200">
                <a:solidFill>
                  <a:schemeClr val="dk1"/>
                </a:solidFill>
                <a:latin typeface="Calibri"/>
                <a:ea typeface="Calibri"/>
                <a:cs typeface="Calibri"/>
                <a:sym typeface="Calibri"/>
              </a:defRPr>
            </a:lvl3pPr>
            <a:lvl4pPr lvl="3" rtl="0" algn="l">
              <a:lnSpc>
                <a:spcPct val="90000"/>
              </a:lnSpc>
              <a:spcBef>
                <a:spcPts val="0"/>
              </a:spcBef>
              <a:spcAft>
                <a:spcPts val="0"/>
              </a:spcAft>
              <a:buSzPts val="1400"/>
              <a:buChar char="●"/>
              <a:defRPr b="1" sz="3200">
                <a:solidFill>
                  <a:schemeClr val="dk1"/>
                </a:solidFill>
                <a:latin typeface="Calibri"/>
                <a:ea typeface="Calibri"/>
                <a:cs typeface="Calibri"/>
                <a:sym typeface="Calibri"/>
              </a:defRPr>
            </a:lvl4pPr>
            <a:lvl5pPr lvl="4" rtl="0" algn="l">
              <a:lnSpc>
                <a:spcPct val="90000"/>
              </a:lnSpc>
              <a:spcBef>
                <a:spcPts val="0"/>
              </a:spcBef>
              <a:spcAft>
                <a:spcPts val="0"/>
              </a:spcAft>
              <a:buSzPts val="1400"/>
              <a:buChar char="○"/>
              <a:defRPr b="1" sz="3200">
                <a:solidFill>
                  <a:schemeClr val="dk1"/>
                </a:solidFill>
                <a:latin typeface="Calibri"/>
                <a:ea typeface="Calibri"/>
                <a:cs typeface="Calibri"/>
                <a:sym typeface="Calibri"/>
              </a:defRPr>
            </a:lvl5pPr>
            <a:lvl6pPr lvl="5" marL="457200" rtl="0" algn="l">
              <a:lnSpc>
                <a:spcPct val="90000"/>
              </a:lnSpc>
              <a:spcBef>
                <a:spcPts val="0"/>
              </a:spcBef>
              <a:spcAft>
                <a:spcPts val="0"/>
              </a:spcAft>
              <a:buSzPts val="1400"/>
              <a:buChar char="■"/>
              <a:defRPr b="1" sz="3200">
                <a:solidFill>
                  <a:schemeClr val="dk2"/>
                </a:solidFill>
                <a:latin typeface="Arial"/>
                <a:ea typeface="Arial"/>
                <a:cs typeface="Arial"/>
                <a:sym typeface="Arial"/>
              </a:defRPr>
            </a:lvl6pPr>
            <a:lvl7pPr lvl="6" marL="914400" rtl="0" algn="l">
              <a:lnSpc>
                <a:spcPct val="90000"/>
              </a:lnSpc>
              <a:spcBef>
                <a:spcPts val="0"/>
              </a:spcBef>
              <a:spcAft>
                <a:spcPts val="0"/>
              </a:spcAft>
              <a:buSzPts val="1400"/>
              <a:buChar char="●"/>
              <a:defRPr b="1" sz="3200">
                <a:solidFill>
                  <a:schemeClr val="dk2"/>
                </a:solidFill>
                <a:latin typeface="Arial"/>
                <a:ea typeface="Arial"/>
                <a:cs typeface="Arial"/>
                <a:sym typeface="Arial"/>
              </a:defRPr>
            </a:lvl7pPr>
            <a:lvl8pPr lvl="7" marL="1371600" rtl="0" algn="l">
              <a:lnSpc>
                <a:spcPct val="90000"/>
              </a:lnSpc>
              <a:spcBef>
                <a:spcPts val="0"/>
              </a:spcBef>
              <a:spcAft>
                <a:spcPts val="0"/>
              </a:spcAft>
              <a:buSzPts val="1400"/>
              <a:buChar char="○"/>
              <a:defRPr b="1" sz="3200">
                <a:solidFill>
                  <a:schemeClr val="dk2"/>
                </a:solidFill>
                <a:latin typeface="Arial"/>
                <a:ea typeface="Arial"/>
                <a:cs typeface="Arial"/>
                <a:sym typeface="Arial"/>
              </a:defRPr>
            </a:lvl8pPr>
            <a:lvl9pPr lvl="8" marL="1828800" rtl="0" algn="l">
              <a:lnSpc>
                <a:spcPct val="90000"/>
              </a:lnSpc>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74" name="Google Shape;74;p13"/>
          <p:cNvSpPr txBox="1"/>
          <p:nvPr>
            <p:ph idx="1" type="body"/>
          </p:nvPr>
        </p:nvSpPr>
        <p:spPr>
          <a:xfrm>
            <a:off x="533400" y="1028700"/>
            <a:ext cx="7924800" cy="3657600"/>
          </a:xfrm>
          <a:prstGeom prst="rect">
            <a:avLst/>
          </a:prstGeom>
          <a:noFill/>
          <a:ln>
            <a:noFill/>
          </a:ln>
        </p:spPr>
        <p:txBody>
          <a:bodyPr anchorCtr="0" anchor="t" bIns="91425" lIns="91425" spcFirstLastPara="1" rIns="91425" wrap="square" tIns="91425"/>
          <a:lstStyle>
            <a:lvl1pPr indent="-317500" lvl="0" marL="457200" rtl="0">
              <a:spcBef>
                <a:spcPts val="1200"/>
              </a:spcBef>
              <a:spcAft>
                <a:spcPts val="0"/>
              </a:spcAft>
              <a:buSzPts val="1400"/>
              <a:buChar char="•"/>
              <a:defRPr/>
            </a:lvl1pPr>
            <a:lvl2pPr indent="-317500" lvl="1" marL="914400" rtl="0">
              <a:spcBef>
                <a:spcPts val="450"/>
              </a:spcBef>
              <a:spcAft>
                <a:spcPts val="0"/>
              </a:spcAft>
              <a:buSzPts val="1400"/>
              <a:buChar char="•"/>
              <a:defRPr/>
            </a:lvl2pPr>
            <a:lvl3pPr indent="-317500" lvl="2" marL="1371600" rtl="0">
              <a:spcBef>
                <a:spcPts val="450"/>
              </a:spcBef>
              <a:spcAft>
                <a:spcPts val="0"/>
              </a:spcAft>
              <a:buSzPts val="1400"/>
              <a:buChar char="–"/>
              <a:defRPr/>
            </a:lvl3pPr>
            <a:lvl4pPr indent="-317500" lvl="3" marL="1828800" rtl="0">
              <a:spcBef>
                <a:spcPts val="450"/>
              </a:spcBef>
              <a:spcAft>
                <a:spcPts val="0"/>
              </a:spcAft>
              <a:buSzPts val="1400"/>
              <a:buChar char="•"/>
              <a:defRPr/>
            </a:lvl4pPr>
            <a:lvl5pPr indent="-228600" lvl="4" marL="2286000" rtl="0">
              <a:spcBef>
                <a:spcPts val="400"/>
              </a:spcBef>
              <a:spcAft>
                <a:spcPts val="0"/>
              </a:spcAft>
              <a:buSzPts val="1400"/>
              <a:buFont typeface="Calibri"/>
              <a:buNone/>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75" name="Shape 75"/>
        <p:cNvGrpSpPr/>
        <p:nvPr/>
      </p:nvGrpSpPr>
      <p:grpSpPr>
        <a:xfrm>
          <a:off x="0" y="0"/>
          <a:ext cx="0" cy="0"/>
          <a:chOff x="0" y="0"/>
          <a:chExt cx="0" cy="0"/>
        </a:xfrm>
      </p:grpSpPr>
      <p:sp>
        <p:nvSpPr>
          <p:cNvPr id="76" name="Google Shape;76;p14"/>
          <p:cNvSpPr/>
          <p:nvPr/>
        </p:nvSpPr>
        <p:spPr>
          <a:xfrm>
            <a:off x="1822890" y="0"/>
            <a:ext cx="7330861" cy="52920"/>
          </a:xfrm>
          <a:custGeom>
            <a:rect b="b" l="l" r="r" t="t"/>
            <a:pathLst>
              <a:path extrusionOk="0" h="144000" w="119947">
                <a:moveTo>
                  <a:pt x="0" y="0"/>
                </a:moveTo>
                <a:lnTo>
                  <a:pt x="0" y="144000"/>
                </a:lnTo>
                <a:lnTo>
                  <a:pt x="119947" y="144000"/>
                </a:lnTo>
                <a:lnTo>
                  <a:pt x="119947" y="0"/>
                </a:lnTo>
                <a:close/>
              </a:path>
            </a:pathLst>
          </a:custGeom>
          <a:solidFill>
            <a:srgbClr val="FFD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4"/>
          <p:cNvSpPr txBox="1"/>
          <p:nvPr>
            <p:ph type="title"/>
          </p:nvPr>
        </p:nvSpPr>
        <p:spPr>
          <a:xfrm>
            <a:off x="1676400" y="379809"/>
            <a:ext cx="7126200" cy="363000"/>
          </a:xfrm>
          <a:prstGeom prst="rect">
            <a:avLst/>
          </a:prstGeom>
          <a:noFill/>
          <a:ln>
            <a:noFill/>
          </a:ln>
        </p:spPr>
        <p:txBody>
          <a:bodyPr anchorCtr="0" anchor="t" bIns="91425" lIns="91425" spcFirstLastPara="1" rIns="91425" wrap="square" tIns="91425"/>
          <a:lstStyle>
            <a:lvl1pPr lvl="0" rtl="0" algn="l">
              <a:lnSpc>
                <a:spcPct val="90000"/>
              </a:lnSpc>
              <a:spcBef>
                <a:spcPts val="0"/>
              </a:spcBef>
              <a:spcAft>
                <a:spcPts val="0"/>
              </a:spcAft>
              <a:buSzPts val="1400"/>
              <a:buChar char="●"/>
              <a:defRPr/>
            </a:lvl1pPr>
            <a:lvl2pPr lvl="1" rtl="0" algn="l">
              <a:lnSpc>
                <a:spcPct val="90000"/>
              </a:lnSpc>
              <a:spcBef>
                <a:spcPts val="0"/>
              </a:spcBef>
              <a:spcAft>
                <a:spcPts val="0"/>
              </a:spcAft>
              <a:buSzPts val="1400"/>
              <a:buChar char="○"/>
              <a:defRPr/>
            </a:lvl2pPr>
            <a:lvl3pPr lvl="2" rtl="0" algn="l">
              <a:lnSpc>
                <a:spcPct val="90000"/>
              </a:lnSpc>
              <a:spcBef>
                <a:spcPts val="0"/>
              </a:spcBef>
              <a:spcAft>
                <a:spcPts val="0"/>
              </a:spcAft>
              <a:buSzPts val="1400"/>
              <a:buChar char="■"/>
              <a:defRPr/>
            </a:lvl3pPr>
            <a:lvl4pPr lvl="3" rtl="0" algn="l">
              <a:lnSpc>
                <a:spcPct val="90000"/>
              </a:lnSpc>
              <a:spcBef>
                <a:spcPts val="0"/>
              </a:spcBef>
              <a:spcAft>
                <a:spcPts val="0"/>
              </a:spcAft>
              <a:buSzPts val="1400"/>
              <a:buChar char="●"/>
              <a:defRPr/>
            </a:lvl4pPr>
            <a:lvl5pPr lvl="4" rtl="0" algn="l">
              <a:lnSpc>
                <a:spcPct val="90000"/>
              </a:lnSpc>
              <a:spcBef>
                <a:spcPts val="0"/>
              </a:spcBef>
              <a:spcAft>
                <a:spcPts val="0"/>
              </a:spcAft>
              <a:buSzPts val="1400"/>
              <a:buChar char="○"/>
              <a:defRPr/>
            </a:lvl5pPr>
            <a:lvl6pPr lvl="5" marL="457200" rtl="0" algn="l">
              <a:lnSpc>
                <a:spcPct val="90000"/>
              </a:lnSpc>
              <a:spcBef>
                <a:spcPts val="0"/>
              </a:spcBef>
              <a:spcAft>
                <a:spcPts val="0"/>
              </a:spcAft>
              <a:buSzPts val="1400"/>
              <a:buChar char="■"/>
              <a:defRPr/>
            </a:lvl6pPr>
            <a:lvl7pPr lvl="6" marL="914400" rtl="0" algn="l">
              <a:lnSpc>
                <a:spcPct val="90000"/>
              </a:lnSpc>
              <a:spcBef>
                <a:spcPts val="0"/>
              </a:spcBef>
              <a:spcAft>
                <a:spcPts val="0"/>
              </a:spcAft>
              <a:buSzPts val="1400"/>
              <a:buChar char="●"/>
              <a:defRPr/>
            </a:lvl7pPr>
            <a:lvl8pPr lvl="7" marL="1371600" rtl="0" algn="l">
              <a:lnSpc>
                <a:spcPct val="90000"/>
              </a:lnSpc>
              <a:spcBef>
                <a:spcPts val="0"/>
              </a:spcBef>
              <a:spcAft>
                <a:spcPts val="0"/>
              </a:spcAft>
              <a:buSzPts val="1400"/>
              <a:buChar char="○"/>
              <a:defRPr/>
            </a:lvl8pPr>
            <a:lvl9pPr lvl="8" marL="1828800" rtl="0" algn="l">
              <a:lnSpc>
                <a:spcPct val="90000"/>
              </a:lnSpc>
              <a:spcBef>
                <a:spcPts val="0"/>
              </a:spcBef>
              <a:spcAft>
                <a:spcPts val="0"/>
              </a:spcAft>
              <a:buSzPts val="1400"/>
              <a:buChar char="■"/>
              <a:defRPr/>
            </a:lvl9pPr>
          </a:lstStyle>
          <a:p/>
        </p:txBody>
      </p:sp>
      <p:sp>
        <p:nvSpPr>
          <p:cNvPr id="78" name="Google Shape;78;p14"/>
          <p:cNvSpPr txBox="1"/>
          <p:nvPr>
            <p:ph idx="1" type="body"/>
          </p:nvPr>
        </p:nvSpPr>
        <p:spPr>
          <a:xfrm>
            <a:off x="1676400" y="1314450"/>
            <a:ext cx="6934200" cy="2343300"/>
          </a:xfrm>
          <a:prstGeom prst="rect">
            <a:avLst/>
          </a:prstGeom>
          <a:noFill/>
          <a:ln>
            <a:noFill/>
          </a:ln>
        </p:spPr>
        <p:txBody>
          <a:bodyPr anchorCtr="0" anchor="t" bIns="91425" lIns="91425" spcFirstLastPara="1" rIns="91425" wrap="square" tIns="91425"/>
          <a:lstStyle>
            <a:lvl1pPr indent="-317500" lvl="0" marL="457200" rtl="0" algn="l">
              <a:lnSpc>
                <a:spcPct val="95000"/>
              </a:lnSpc>
              <a:spcBef>
                <a:spcPts val="1200"/>
              </a:spcBef>
              <a:spcAft>
                <a:spcPts val="0"/>
              </a:spcAft>
              <a:buSzPts val="1400"/>
              <a:buChar char="•"/>
              <a:defRPr/>
            </a:lvl1pPr>
            <a:lvl2pPr indent="-317500" lvl="1" marL="914400" rtl="0" algn="l">
              <a:lnSpc>
                <a:spcPct val="95000"/>
              </a:lnSpc>
              <a:spcBef>
                <a:spcPts val="450"/>
              </a:spcBef>
              <a:spcAft>
                <a:spcPts val="0"/>
              </a:spcAft>
              <a:buClr>
                <a:schemeClr val="dk1"/>
              </a:buClr>
              <a:buSzPts val="1400"/>
              <a:buFont typeface="Calibri"/>
              <a:buChar char="•"/>
              <a:defRPr/>
            </a:lvl2pPr>
            <a:lvl3pPr indent="-317500" lvl="2" marL="1371600" rtl="0" algn="l">
              <a:lnSpc>
                <a:spcPct val="95000"/>
              </a:lnSpc>
              <a:spcBef>
                <a:spcPts val="450"/>
              </a:spcBef>
              <a:spcAft>
                <a:spcPts val="0"/>
              </a:spcAft>
              <a:buClr>
                <a:schemeClr val="dk1"/>
              </a:buClr>
              <a:buSzPts val="1400"/>
              <a:buFont typeface="Calibri"/>
              <a:buChar char="–"/>
              <a:defRPr/>
            </a:lvl3pPr>
            <a:lvl4pPr indent="-317500" lvl="3" marL="1828800" rtl="0" algn="l">
              <a:lnSpc>
                <a:spcPct val="95000"/>
              </a:lnSpc>
              <a:spcBef>
                <a:spcPts val="450"/>
              </a:spcBef>
              <a:spcAft>
                <a:spcPts val="0"/>
              </a:spcAft>
              <a:buClr>
                <a:schemeClr val="dk1"/>
              </a:buClr>
              <a:buSzPts val="1400"/>
              <a:buFont typeface="Calibri"/>
              <a:buChar char="•"/>
              <a:defRPr/>
            </a:lvl4pPr>
            <a:lvl5pPr indent="-317500" lvl="4" marL="2286000" rtl="0" algn="l">
              <a:lnSpc>
                <a:spcPct val="95000"/>
              </a:lnSpc>
              <a:spcBef>
                <a:spcPts val="400"/>
              </a:spcBef>
              <a:spcAft>
                <a:spcPts val="0"/>
              </a:spcAft>
              <a:buClr>
                <a:schemeClr val="accent1"/>
              </a:buClr>
              <a:buSzPts val="1400"/>
              <a:buFont typeface="Calibri"/>
              <a:buChar char="–"/>
              <a:defRPr/>
            </a:lvl5pPr>
            <a:lvl6pPr indent="-317500" lvl="5" marL="2743200" rtl="0" algn="l">
              <a:lnSpc>
                <a:spcPct val="95000"/>
              </a:lnSpc>
              <a:spcBef>
                <a:spcPts val="400"/>
              </a:spcBef>
              <a:spcAft>
                <a:spcPts val="0"/>
              </a:spcAft>
              <a:buClr>
                <a:schemeClr val="accent1"/>
              </a:buClr>
              <a:buSzPts val="1400"/>
              <a:buFont typeface="Calibri"/>
              <a:buChar char="•"/>
              <a:defRPr/>
            </a:lvl6pPr>
            <a:lvl7pPr indent="-317500" lvl="6" marL="3200400" rtl="0" algn="l">
              <a:lnSpc>
                <a:spcPct val="95000"/>
              </a:lnSpc>
              <a:spcBef>
                <a:spcPts val="400"/>
              </a:spcBef>
              <a:spcAft>
                <a:spcPts val="0"/>
              </a:spcAft>
              <a:buClr>
                <a:schemeClr val="accent1"/>
              </a:buClr>
              <a:buSzPts val="1400"/>
              <a:buFont typeface="Calibri"/>
              <a:buChar char="•"/>
              <a:defRPr/>
            </a:lvl7pPr>
            <a:lvl8pPr indent="-317500" lvl="7" marL="3657600" rtl="0" algn="l">
              <a:lnSpc>
                <a:spcPct val="95000"/>
              </a:lnSpc>
              <a:spcBef>
                <a:spcPts val="400"/>
              </a:spcBef>
              <a:spcAft>
                <a:spcPts val="0"/>
              </a:spcAft>
              <a:buClr>
                <a:schemeClr val="accent1"/>
              </a:buClr>
              <a:buSzPts val="1400"/>
              <a:buFont typeface="Calibri"/>
              <a:buChar char="•"/>
              <a:defRPr/>
            </a:lvl8pPr>
            <a:lvl9pPr indent="-317500" lvl="8" marL="4114800" rtl="0" algn="l">
              <a:lnSpc>
                <a:spcPct val="95000"/>
              </a:lnSpc>
              <a:spcBef>
                <a:spcPts val="400"/>
              </a:spcBef>
              <a:spcAft>
                <a:spcPts val="0"/>
              </a:spcAft>
              <a:buClr>
                <a:schemeClr val="accent1"/>
              </a:buClr>
              <a:buSzPts val="1400"/>
              <a:buFont typeface="Calibri"/>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ullet layout, no picture">
  <p:cSld name="4 bullet layout, no picture">
    <p:spTree>
      <p:nvGrpSpPr>
        <p:cNvPr id="19" name="Shape 19"/>
        <p:cNvGrpSpPr/>
        <p:nvPr/>
      </p:nvGrpSpPr>
      <p:grpSpPr>
        <a:xfrm>
          <a:off x="0" y="0"/>
          <a:ext cx="0" cy="0"/>
          <a:chOff x="0" y="0"/>
          <a:chExt cx="0" cy="0"/>
        </a:xfrm>
      </p:grpSpPr>
      <p:sp>
        <p:nvSpPr>
          <p:cNvPr id="20" name="Google Shape;20;p3"/>
          <p:cNvSpPr txBox="1"/>
          <p:nvPr>
            <p:ph type="title"/>
          </p:nvPr>
        </p:nvSpPr>
        <p:spPr>
          <a:xfrm>
            <a:off x="304800" y="285750"/>
            <a:ext cx="7126287" cy="309296"/>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atin typeface="Calibri"/>
                <a:ea typeface="Calibri"/>
                <a:cs typeface="Calibri"/>
                <a:sym typeface="Calibri"/>
              </a:defRPr>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21" name="Google Shape;21;p3"/>
          <p:cNvSpPr txBox="1"/>
          <p:nvPr>
            <p:ph idx="1" type="body"/>
          </p:nvPr>
        </p:nvSpPr>
        <p:spPr>
          <a:xfrm>
            <a:off x="609600" y="1314450"/>
            <a:ext cx="5181600" cy="2343150"/>
          </a:xfrm>
          <a:prstGeom prst="rect">
            <a:avLst/>
          </a:prstGeom>
          <a:noFill/>
          <a:ln>
            <a:noFill/>
          </a:ln>
        </p:spPr>
        <p:txBody>
          <a:bodyPr anchorCtr="0" anchor="t" bIns="91425" lIns="91425" spcFirstLastPara="1" rIns="91425" wrap="square" tIns="91425"/>
          <a:lstStyle>
            <a:lvl1pPr indent="-317500" lvl="0" marL="457200" rtl="0">
              <a:spcBef>
                <a:spcPts val="1200"/>
              </a:spcBef>
              <a:spcAft>
                <a:spcPts val="0"/>
              </a:spcAft>
              <a:buSzPts val="1400"/>
              <a:buFont typeface="Arial"/>
              <a:buChar char="•"/>
              <a:defRPr/>
            </a:lvl1pPr>
            <a:lvl2pPr indent="-317500" lvl="1" marL="914400" rtl="0">
              <a:spcBef>
                <a:spcPts val="450"/>
              </a:spcBef>
              <a:spcAft>
                <a:spcPts val="0"/>
              </a:spcAft>
              <a:buSzPts val="1400"/>
              <a:buChar char="•"/>
              <a:defRPr b="1">
                <a:solidFill>
                  <a:schemeClr val="dk1"/>
                </a:solidFill>
                <a:latin typeface="Calibri"/>
                <a:ea typeface="Calibri"/>
                <a:cs typeface="Calibri"/>
                <a:sym typeface="Calibri"/>
              </a:defRPr>
            </a:lvl2pPr>
            <a:lvl3pPr indent="-317500" lvl="2" marL="1371600" rtl="0">
              <a:spcBef>
                <a:spcPts val="450"/>
              </a:spcBef>
              <a:spcAft>
                <a:spcPts val="0"/>
              </a:spcAft>
              <a:buSzPts val="1400"/>
              <a:buChar char="–"/>
              <a:defRPr b="1">
                <a:solidFill>
                  <a:schemeClr val="dk1"/>
                </a:solidFill>
                <a:latin typeface="Calibri"/>
                <a:ea typeface="Calibri"/>
                <a:cs typeface="Calibri"/>
                <a:sym typeface="Calibri"/>
              </a:defRPr>
            </a:lvl3pPr>
            <a:lvl4pPr indent="-317500" lvl="3" marL="1828800" rtl="0">
              <a:spcBef>
                <a:spcPts val="450"/>
              </a:spcBef>
              <a:spcAft>
                <a:spcPts val="0"/>
              </a:spcAft>
              <a:buSzPts val="1400"/>
              <a:buChar char="•"/>
              <a:defRPr b="1">
                <a:solidFill>
                  <a:schemeClr val="dk1"/>
                </a:solidFill>
                <a:latin typeface="Calibri"/>
                <a:ea typeface="Calibri"/>
                <a:cs typeface="Calibri"/>
                <a:sym typeface="Calibri"/>
              </a:defRPr>
            </a:lvl4pPr>
            <a:lvl5pPr indent="-317500" lvl="4" marL="2286000" rtl="0">
              <a:spcBef>
                <a:spcPts val="400"/>
              </a:spcBef>
              <a:spcAft>
                <a:spcPts val="0"/>
              </a:spcAft>
              <a:buSzPts val="1400"/>
              <a:buChar char="–"/>
              <a:defRPr b="1" sz="1600">
                <a:solidFill>
                  <a:schemeClr val="dk1"/>
                </a:solidFill>
                <a:latin typeface="Calibri"/>
                <a:ea typeface="Calibri"/>
                <a:cs typeface="Calibri"/>
                <a:sym typeface="Calibri"/>
              </a:defRPr>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bullet layout with picture">
  <p:cSld name="4 bullet layout with picture">
    <p:spTree>
      <p:nvGrpSpPr>
        <p:cNvPr id="22" name="Shape 22"/>
        <p:cNvGrpSpPr/>
        <p:nvPr/>
      </p:nvGrpSpPr>
      <p:grpSpPr>
        <a:xfrm>
          <a:off x="0" y="0"/>
          <a:ext cx="0" cy="0"/>
          <a:chOff x="0" y="0"/>
          <a:chExt cx="0" cy="0"/>
        </a:xfrm>
      </p:grpSpPr>
      <p:sp>
        <p:nvSpPr>
          <p:cNvPr id="23" name="Google Shape;23;p4"/>
          <p:cNvSpPr/>
          <p:nvPr>
            <p:ph idx="2" type="pic"/>
          </p:nvPr>
        </p:nvSpPr>
        <p:spPr>
          <a:xfrm>
            <a:off x="3886200" y="400050"/>
            <a:ext cx="5263783" cy="394335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 name="Google Shape;24;p4"/>
          <p:cNvSpPr txBox="1"/>
          <p:nvPr>
            <p:ph type="title"/>
          </p:nvPr>
        </p:nvSpPr>
        <p:spPr>
          <a:xfrm>
            <a:off x="304800" y="285750"/>
            <a:ext cx="7126287" cy="309296"/>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atin typeface="Calibri"/>
                <a:ea typeface="Calibri"/>
                <a:cs typeface="Calibri"/>
                <a:sym typeface="Calibri"/>
              </a:defRPr>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25" name="Google Shape;25;p4"/>
          <p:cNvSpPr txBox="1"/>
          <p:nvPr>
            <p:ph idx="1" type="body"/>
          </p:nvPr>
        </p:nvSpPr>
        <p:spPr>
          <a:xfrm>
            <a:off x="609600" y="1314450"/>
            <a:ext cx="5181600" cy="2343150"/>
          </a:xfrm>
          <a:prstGeom prst="rect">
            <a:avLst/>
          </a:prstGeom>
          <a:noFill/>
          <a:ln>
            <a:noFill/>
          </a:ln>
        </p:spPr>
        <p:txBody>
          <a:bodyPr anchorCtr="0" anchor="t" bIns="91425" lIns="91425" spcFirstLastPara="1" rIns="91425" wrap="square" tIns="91425"/>
          <a:lstStyle>
            <a:lvl1pPr indent="-317500" lvl="0" marL="457200" rtl="0">
              <a:spcBef>
                <a:spcPts val="1200"/>
              </a:spcBef>
              <a:spcAft>
                <a:spcPts val="0"/>
              </a:spcAft>
              <a:buSzPts val="1400"/>
              <a:buFont typeface="Arial"/>
              <a:buChar char="•"/>
              <a:defRPr/>
            </a:lvl1pPr>
            <a:lvl2pPr indent="-317500" lvl="1" marL="914400" rtl="0">
              <a:spcBef>
                <a:spcPts val="450"/>
              </a:spcBef>
              <a:spcAft>
                <a:spcPts val="0"/>
              </a:spcAft>
              <a:buSzPts val="1400"/>
              <a:buChar char="•"/>
              <a:defRPr b="1">
                <a:solidFill>
                  <a:schemeClr val="dk1"/>
                </a:solidFill>
                <a:latin typeface="Calibri"/>
                <a:ea typeface="Calibri"/>
                <a:cs typeface="Calibri"/>
                <a:sym typeface="Calibri"/>
              </a:defRPr>
            </a:lvl2pPr>
            <a:lvl3pPr indent="-317500" lvl="2" marL="1371600" rtl="0">
              <a:spcBef>
                <a:spcPts val="450"/>
              </a:spcBef>
              <a:spcAft>
                <a:spcPts val="0"/>
              </a:spcAft>
              <a:buSzPts val="1400"/>
              <a:buChar char="–"/>
              <a:defRPr b="1">
                <a:solidFill>
                  <a:schemeClr val="dk1"/>
                </a:solidFill>
                <a:latin typeface="Calibri"/>
                <a:ea typeface="Calibri"/>
                <a:cs typeface="Calibri"/>
                <a:sym typeface="Calibri"/>
              </a:defRPr>
            </a:lvl3pPr>
            <a:lvl4pPr indent="-317500" lvl="3" marL="1828800" rtl="0">
              <a:spcBef>
                <a:spcPts val="450"/>
              </a:spcBef>
              <a:spcAft>
                <a:spcPts val="0"/>
              </a:spcAft>
              <a:buSzPts val="1400"/>
              <a:buChar char="•"/>
              <a:defRPr b="1">
                <a:solidFill>
                  <a:schemeClr val="dk1"/>
                </a:solidFill>
                <a:latin typeface="Calibri"/>
                <a:ea typeface="Calibri"/>
                <a:cs typeface="Calibri"/>
                <a:sym typeface="Calibri"/>
              </a:defRPr>
            </a:lvl4pPr>
            <a:lvl5pPr indent="-317500" lvl="4" marL="2286000" rtl="0">
              <a:spcBef>
                <a:spcPts val="400"/>
              </a:spcBef>
              <a:spcAft>
                <a:spcPts val="0"/>
              </a:spcAft>
              <a:buSzPts val="1400"/>
              <a:buChar char="–"/>
              <a:defRPr b="1" sz="1600">
                <a:solidFill>
                  <a:schemeClr val="dk1"/>
                </a:solidFill>
                <a:latin typeface="Calibri"/>
                <a:ea typeface="Calibri"/>
                <a:cs typeface="Calibri"/>
                <a:sym typeface="Calibri"/>
              </a:defRPr>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page layout">
  <p:cSld name="logo page layout">
    <p:spTree>
      <p:nvGrpSpPr>
        <p:cNvPr id="26" name="Shape 26"/>
        <p:cNvGrpSpPr/>
        <p:nvPr/>
      </p:nvGrpSpPr>
      <p:grpSpPr>
        <a:xfrm>
          <a:off x="0" y="0"/>
          <a:ext cx="0" cy="0"/>
          <a:chOff x="0" y="0"/>
          <a:chExt cx="0" cy="0"/>
        </a:xfrm>
      </p:grpSpPr>
      <p:sp>
        <p:nvSpPr>
          <p:cNvPr id="27" name="Google Shape;27;p5"/>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28" name="Google Shape;28;p5"/>
          <p:cNvSpPr/>
          <p:nvPr>
            <p:ph idx="2" type="pic"/>
          </p:nvPr>
        </p:nvSpPr>
        <p:spPr>
          <a:xfrm>
            <a:off x="685800" y="1028700"/>
            <a:ext cx="1447800" cy="9715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9" name="Google Shape;29;p5"/>
          <p:cNvSpPr/>
          <p:nvPr>
            <p:ph idx="3" type="pic"/>
          </p:nvPr>
        </p:nvSpPr>
        <p:spPr>
          <a:xfrm>
            <a:off x="685800" y="2171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0" name="Google Shape;30;p5"/>
          <p:cNvSpPr/>
          <p:nvPr>
            <p:ph idx="4" type="pic"/>
          </p:nvPr>
        </p:nvSpPr>
        <p:spPr>
          <a:xfrm>
            <a:off x="685800" y="3314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1" name="Google Shape;31;p5"/>
          <p:cNvSpPr/>
          <p:nvPr>
            <p:ph idx="5" type="pic"/>
          </p:nvPr>
        </p:nvSpPr>
        <p:spPr>
          <a:xfrm>
            <a:off x="2819400" y="1028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p:nvPr>
            <p:ph idx="6" type="pic"/>
          </p:nvPr>
        </p:nvSpPr>
        <p:spPr>
          <a:xfrm>
            <a:off x="2819400" y="2171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p:nvPr>
            <p:ph idx="7" type="pic"/>
          </p:nvPr>
        </p:nvSpPr>
        <p:spPr>
          <a:xfrm>
            <a:off x="2819400" y="3314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4" name="Google Shape;34;p5"/>
          <p:cNvSpPr/>
          <p:nvPr>
            <p:ph idx="8" type="pic"/>
          </p:nvPr>
        </p:nvSpPr>
        <p:spPr>
          <a:xfrm>
            <a:off x="4953000" y="1028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5" name="Google Shape;35;p5"/>
          <p:cNvSpPr/>
          <p:nvPr>
            <p:ph idx="9" type="pic"/>
          </p:nvPr>
        </p:nvSpPr>
        <p:spPr>
          <a:xfrm>
            <a:off x="4953000" y="2171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p:nvPr>
            <p:ph idx="13" type="pic"/>
          </p:nvPr>
        </p:nvSpPr>
        <p:spPr>
          <a:xfrm>
            <a:off x="4953000" y="3314700"/>
            <a:ext cx="1447800" cy="9715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p:nvPr>
            <p:ph idx="14" type="pic"/>
          </p:nvPr>
        </p:nvSpPr>
        <p:spPr>
          <a:xfrm>
            <a:off x="6934200" y="1028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8" name="Google Shape;38;p5"/>
          <p:cNvSpPr/>
          <p:nvPr>
            <p:ph idx="15" type="pic"/>
          </p:nvPr>
        </p:nvSpPr>
        <p:spPr>
          <a:xfrm>
            <a:off x="6934200" y="2171700"/>
            <a:ext cx="1447800" cy="9715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120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39" name="Google Shape;39;p5"/>
          <p:cNvSpPr/>
          <p:nvPr>
            <p:ph idx="16" type="pic"/>
          </p:nvPr>
        </p:nvSpPr>
        <p:spPr>
          <a:xfrm>
            <a:off x="6934200" y="3314700"/>
            <a:ext cx="1447800" cy="9715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1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cSld name="Quote Slide">
    <p:spTree>
      <p:nvGrpSpPr>
        <p:cNvPr id="40" name="Shape 40"/>
        <p:cNvGrpSpPr/>
        <p:nvPr/>
      </p:nvGrpSpPr>
      <p:grpSpPr>
        <a:xfrm>
          <a:off x="0" y="0"/>
          <a:ext cx="0" cy="0"/>
          <a:chOff x="0" y="0"/>
          <a:chExt cx="0" cy="0"/>
        </a:xfrm>
      </p:grpSpPr>
      <p:sp>
        <p:nvSpPr>
          <p:cNvPr id="41" name="Google Shape;41;p6"/>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42" name="Google Shape;42;p6"/>
          <p:cNvSpPr/>
          <p:nvPr>
            <p:ph idx="2" type="pic"/>
          </p:nvPr>
        </p:nvSpPr>
        <p:spPr>
          <a:xfrm>
            <a:off x="5105400" y="1085850"/>
            <a:ext cx="4038600" cy="26860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 type="body"/>
          </p:nvPr>
        </p:nvSpPr>
        <p:spPr>
          <a:xfrm>
            <a:off x="609600" y="1085850"/>
            <a:ext cx="4343400" cy="2686050"/>
          </a:xfrm>
          <a:prstGeom prst="rect">
            <a:avLst/>
          </a:prstGeom>
          <a:noFill/>
          <a:ln>
            <a:noFill/>
          </a:ln>
        </p:spPr>
        <p:txBody>
          <a:bodyPr anchorCtr="0" anchor="t" bIns="91425" lIns="91425" spcFirstLastPara="1" rIns="91425" wrap="square" tIns="91425"/>
          <a:lstStyle>
            <a:lvl1pPr indent="-228600" lvl="0" marL="457200" rtl="0">
              <a:lnSpc>
                <a:spcPct val="150000"/>
              </a:lnSpc>
              <a:spcBef>
                <a:spcPts val="1200"/>
              </a:spcBef>
              <a:spcAft>
                <a:spcPts val="0"/>
              </a:spcAft>
              <a:buSzPts val="1400"/>
              <a:buFont typeface="Calibri"/>
              <a:buNone/>
              <a:defRPr sz="2400"/>
            </a:lvl1pPr>
            <a:lvl2pPr indent="-228600" lvl="1" marL="914400" rtl="0">
              <a:spcBef>
                <a:spcPts val="450"/>
              </a:spcBef>
              <a:spcAft>
                <a:spcPts val="0"/>
              </a:spcAft>
              <a:buSzPts val="1400"/>
              <a:buFont typeface="Calibri"/>
              <a:buNone/>
              <a:defRPr/>
            </a:lvl2pPr>
            <a:lvl3pPr indent="-228600" lvl="2" marL="1371600" rtl="0">
              <a:spcBef>
                <a:spcPts val="450"/>
              </a:spcBef>
              <a:spcAft>
                <a:spcPts val="0"/>
              </a:spcAft>
              <a:buSzPts val="1400"/>
              <a:buFont typeface="Calibri"/>
              <a:buNone/>
              <a:defRPr/>
            </a:lvl3pPr>
            <a:lvl4pPr indent="-228600" lvl="3" marL="1828800" rtl="0">
              <a:spcBef>
                <a:spcPts val="45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cSld name="chart">
    <p:spTree>
      <p:nvGrpSpPr>
        <p:cNvPr id="44" name="Shape 44"/>
        <p:cNvGrpSpPr/>
        <p:nvPr/>
      </p:nvGrpSpPr>
      <p:grpSpPr>
        <a:xfrm>
          <a:off x="0" y="0"/>
          <a:ext cx="0" cy="0"/>
          <a:chOff x="0" y="0"/>
          <a:chExt cx="0" cy="0"/>
        </a:xfrm>
      </p:grpSpPr>
      <p:sp>
        <p:nvSpPr>
          <p:cNvPr id="45" name="Google Shape;45;p7"/>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layout">
  <p:cSld name="Blank layout">
    <p:spTree>
      <p:nvGrpSpPr>
        <p:cNvPr id="46" name="Shape 46"/>
        <p:cNvGrpSpPr/>
        <p:nvPr/>
      </p:nvGrpSpPr>
      <p:grpSpPr>
        <a:xfrm>
          <a:off x="0" y="0"/>
          <a:ext cx="0" cy="0"/>
          <a:chOff x="0" y="0"/>
          <a:chExt cx="0" cy="0"/>
        </a:xfrm>
      </p:grpSpPr>
      <p:sp>
        <p:nvSpPr>
          <p:cNvPr id="47" name="Google Shape;47;p8"/>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48" name="Google Shape;48;p8"/>
          <p:cNvSpPr/>
          <p:nvPr>
            <p:ph idx="2" type="pic"/>
          </p:nvPr>
        </p:nvSpPr>
        <p:spPr>
          <a:xfrm>
            <a:off x="0" y="1028700"/>
            <a:ext cx="9144000" cy="34290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de by side charts">
  <p:cSld name="side by side charts">
    <p:spTree>
      <p:nvGrpSpPr>
        <p:cNvPr id="49" name="Shape 49"/>
        <p:cNvGrpSpPr/>
        <p:nvPr/>
      </p:nvGrpSpPr>
      <p:grpSpPr>
        <a:xfrm>
          <a:off x="0" y="0"/>
          <a:ext cx="0" cy="0"/>
          <a:chOff x="0" y="0"/>
          <a:chExt cx="0" cy="0"/>
        </a:xfrm>
      </p:grpSpPr>
      <p:sp>
        <p:nvSpPr>
          <p:cNvPr id="50" name="Google Shape;50;p9"/>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and bullets">
  <p:cSld name="chart and bullets">
    <p:spTree>
      <p:nvGrpSpPr>
        <p:cNvPr id="51" name="Shape 51"/>
        <p:cNvGrpSpPr/>
        <p:nvPr/>
      </p:nvGrpSpPr>
      <p:grpSpPr>
        <a:xfrm>
          <a:off x="0" y="0"/>
          <a:ext cx="0" cy="0"/>
          <a:chOff x="0" y="0"/>
          <a:chExt cx="0" cy="0"/>
        </a:xfrm>
      </p:grpSpPr>
      <p:sp>
        <p:nvSpPr>
          <p:cNvPr id="52" name="Google Shape;52;p10"/>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lvl="0" rtl="0">
              <a:spcBef>
                <a:spcPts val="0"/>
              </a:spcBef>
              <a:spcAft>
                <a:spcPts val="0"/>
              </a:spcAft>
              <a:buSzPts val="1400"/>
              <a:buChar char="●"/>
              <a:defRPr sz="2800"/>
            </a:lvl1pPr>
            <a:lvl2pPr lvl="1" rtl="0">
              <a:spcBef>
                <a:spcPts val="0"/>
              </a:spcBef>
              <a:spcAft>
                <a:spcPts val="0"/>
              </a:spcAft>
              <a:buSzPts val="1400"/>
              <a:buChar char="○"/>
              <a:defRPr b="1" sz="3200">
                <a:solidFill>
                  <a:schemeClr val="dk1"/>
                </a:solidFill>
                <a:latin typeface="Calibri"/>
                <a:ea typeface="Calibri"/>
                <a:cs typeface="Calibri"/>
                <a:sym typeface="Calibri"/>
              </a:defRPr>
            </a:lvl2pPr>
            <a:lvl3pPr lvl="2" rtl="0">
              <a:spcBef>
                <a:spcPts val="0"/>
              </a:spcBef>
              <a:spcAft>
                <a:spcPts val="0"/>
              </a:spcAft>
              <a:buSzPts val="1400"/>
              <a:buChar char="■"/>
              <a:defRPr b="1" sz="3200">
                <a:solidFill>
                  <a:schemeClr val="dk1"/>
                </a:solidFill>
                <a:latin typeface="Calibri"/>
                <a:ea typeface="Calibri"/>
                <a:cs typeface="Calibri"/>
                <a:sym typeface="Calibri"/>
              </a:defRPr>
            </a:lvl3pPr>
            <a:lvl4pPr lvl="3" rtl="0">
              <a:spcBef>
                <a:spcPts val="0"/>
              </a:spcBef>
              <a:spcAft>
                <a:spcPts val="0"/>
              </a:spcAft>
              <a:buSzPts val="1400"/>
              <a:buChar char="●"/>
              <a:defRPr b="1" sz="3200">
                <a:solidFill>
                  <a:schemeClr val="dk1"/>
                </a:solidFill>
                <a:latin typeface="Calibri"/>
                <a:ea typeface="Calibri"/>
                <a:cs typeface="Calibri"/>
                <a:sym typeface="Calibri"/>
              </a:defRPr>
            </a:lvl4pPr>
            <a:lvl5pPr lvl="4" rtl="0">
              <a:spcBef>
                <a:spcPts val="0"/>
              </a:spcBef>
              <a:spcAft>
                <a:spcPts val="0"/>
              </a:spcAft>
              <a:buSzPts val="1400"/>
              <a:buChar char="○"/>
              <a:defRPr b="1" sz="3200">
                <a:solidFill>
                  <a:schemeClr val="dk1"/>
                </a:solidFill>
                <a:latin typeface="Calibri"/>
                <a:ea typeface="Calibri"/>
                <a:cs typeface="Calibri"/>
                <a:sym typeface="Calibri"/>
              </a:defRPr>
            </a:lvl5pPr>
            <a:lvl6pPr lvl="5" rtl="0">
              <a:spcBef>
                <a:spcPts val="0"/>
              </a:spcBef>
              <a:spcAft>
                <a:spcPts val="0"/>
              </a:spcAft>
              <a:buSzPts val="1400"/>
              <a:buChar char="■"/>
              <a:defRPr b="1" sz="3200">
                <a:solidFill>
                  <a:schemeClr val="dk2"/>
                </a:solidFill>
                <a:latin typeface="Arial"/>
                <a:ea typeface="Arial"/>
                <a:cs typeface="Arial"/>
                <a:sym typeface="Arial"/>
              </a:defRPr>
            </a:lvl6pPr>
            <a:lvl7pPr lvl="6" rtl="0">
              <a:spcBef>
                <a:spcPts val="0"/>
              </a:spcBef>
              <a:spcAft>
                <a:spcPts val="0"/>
              </a:spcAft>
              <a:buSzPts val="1400"/>
              <a:buChar char="●"/>
              <a:defRPr b="1" sz="3200">
                <a:solidFill>
                  <a:schemeClr val="dk2"/>
                </a:solidFill>
                <a:latin typeface="Arial"/>
                <a:ea typeface="Arial"/>
                <a:cs typeface="Arial"/>
                <a:sym typeface="Arial"/>
              </a:defRPr>
            </a:lvl7pPr>
            <a:lvl8pPr lvl="7" rtl="0">
              <a:spcBef>
                <a:spcPts val="0"/>
              </a:spcBef>
              <a:spcAft>
                <a:spcPts val="0"/>
              </a:spcAft>
              <a:buSzPts val="1400"/>
              <a:buChar char="○"/>
              <a:defRPr b="1" sz="3200">
                <a:solidFill>
                  <a:schemeClr val="dk2"/>
                </a:solidFill>
                <a:latin typeface="Arial"/>
                <a:ea typeface="Arial"/>
                <a:cs typeface="Arial"/>
                <a:sym typeface="Arial"/>
              </a:defRPr>
            </a:lvl8pPr>
            <a:lvl9pPr lvl="8" rtl="0">
              <a:spcBef>
                <a:spcPts val="0"/>
              </a:spcBef>
              <a:spcAft>
                <a:spcPts val="0"/>
              </a:spcAft>
              <a:buSzPts val="1400"/>
              <a:buChar char="■"/>
              <a:defRPr b="1" sz="3200">
                <a:solidFill>
                  <a:schemeClr val="dk2"/>
                </a:solidFill>
                <a:latin typeface="Arial"/>
                <a:ea typeface="Arial"/>
                <a:cs typeface="Arial"/>
                <a:sym typeface="Arial"/>
              </a:defRPr>
            </a:lvl9pPr>
          </a:lstStyle>
          <a:p/>
        </p:txBody>
      </p:sp>
      <p:sp>
        <p:nvSpPr>
          <p:cNvPr id="53" name="Google Shape;53;p10"/>
          <p:cNvSpPr txBox="1"/>
          <p:nvPr>
            <p:ph idx="1" type="body"/>
          </p:nvPr>
        </p:nvSpPr>
        <p:spPr>
          <a:xfrm>
            <a:off x="4572000" y="1428750"/>
            <a:ext cx="3962400" cy="2114550"/>
          </a:xfrm>
          <a:prstGeom prst="rect">
            <a:avLst/>
          </a:prstGeom>
          <a:noFill/>
          <a:ln>
            <a:noFill/>
          </a:ln>
        </p:spPr>
        <p:txBody>
          <a:bodyPr anchorCtr="0" anchor="t" bIns="91425" lIns="91425" spcFirstLastPara="1" rIns="91425" wrap="square" tIns="91425"/>
          <a:lstStyle>
            <a:lvl1pPr indent="-317500" lvl="0" marL="457200" rtl="0">
              <a:spcBef>
                <a:spcPts val="1200"/>
              </a:spcBef>
              <a:spcAft>
                <a:spcPts val="0"/>
              </a:spcAft>
              <a:buSzPts val="1400"/>
              <a:buFont typeface="Arial"/>
              <a:buChar char="•"/>
              <a:defRPr sz="2200"/>
            </a:lvl1pPr>
            <a:lvl2pPr indent="-317500" lvl="1" marL="914400" rtl="0">
              <a:spcBef>
                <a:spcPts val="450"/>
              </a:spcBef>
              <a:spcAft>
                <a:spcPts val="0"/>
              </a:spcAft>
              <a:buSzPts val="1400"/>
              <a:buFont typeface="Arial"/>
              <a:buChar char="•"/>
              <a:defRPr/>
            </a:lvl2pPr>
            <a:lvl3pPr indent="-317500" lvl="2" marL="1371600" rtl="0">
              <a:spcBef>
                <a:spcPts val="450"/>
              </a:spcBef>
              <a:spcAft>
                <a:spcPts val="0"/>
              </a:spcAft>
              <a:buSzPts val="1400"/>
              <a:buFont typeface="Arial"/>
              <a:buChar char="•"/>
              <a:defRPr/>
            </a:lvl3pPr>
            <a:lvl4pPr indent="-317500" lvl="3" marL="1828800" rtl="0">
              <a:spcBef>
                <a:spcPts val="450"/>
              </a:spcBef>
              <a:spcAft>
                <a:spcPts val="0"/>
              </a:spcAft>
              <a:buSzPts val="1400"/>
              <a:buFont typeface="Arial"/>
              <a:buChar char="•"/>
              <a:defRPr/>
            </a:lvl4pPr>
            <a:lvl5pPr indent="-317500" lvl="4" marL="2286000" rtl="0">
              <a:spcBef>
                <a:spcPts val="400"/>
              </a:spcBef>
              <a:spcAft>
                <a:spcPts val="0"/>
              </a:spcAft>
              <a:buSzPts val="1400"/>
              <a:buFont typeface="Arial"/>
              <a:buChar char="•"/>
              <a:defRPr/>
            </a:lvl5pPr>
            <a:lvl6pPr indent="-317500" lvl="5" marL="2743200" rtl="0">
              <a:spcBef>
                <a:spcPts val="400"/>
              </a:spcBef>
              <a:spcAft>
                <a:spcPts val="0"/>
              </a:spcAft>
              <a:buSzPts val="1400"/>
              <a:buChar char="•"/>
              <a:defRPr sz="16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16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16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1600">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3.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1" name="Google Shape;11;p1"/>
          <p:cNvSpPr txBox="1"/>
          <p:nvPr>
            <p:ph type="title"/>
          </p:nvPr>
        </p:nvSpPr>
        <p:spPr>
          <a:xfrm>
            <a:off x="304800" y="285750"/>
            <a:ext cx="7126288" cy="363141"/>
          </a:xfrm>
          <a:prstGeom prst="rect">
            <a:avLst/>
          </a:prstGeom>
          <a:noFill/>
          <a:ln>
            <a:noFill/>
          </a:ln>
        </p:spPr>
        <p:txBody>
          <a:bodyPr anchorCtr="0" anchor="t" bIns="91425" lIns="91425" spcFirstLastPara="1" rIns="91425" wrap="square" tIns="91425"/>
          <a:lstStyle>
            <a:lvl1pPr indent="-88900" lvl="0"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1pPr>
            <a:lvl2pPr indent="-88900" lvl="1"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2pPr>
            <a:lvl3pPr indent="-88900" lvl="2"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3pPr>
            <a:lvl4pPr indent="-88900" lvl="3"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4pPr>
            <a:lvl5pPr indent="-88900" lvl="4" marL="0" marR="0" rtl="0" algn="l">
              <a:lnSpc>
                <a:spcPct val="90000"/>
              </a:lnSpc>
              <a:spcBef>
                <a:spcPts val="0"/>
              </a:spcBef>
              <a:spcAft>
                <a:spcPts val="0"/>
              </a:spcAft>
              <a:buSzPts val="1400"/>
              <a:buChar char="○"/>
              <a:defRPr b="1" i="0" sz="3200" u="none" cap="none" strike="noStrike">
                <a:solidFill>
                  <a:schemeClr val="dk1"/>
                </a:solidFill>
                <a:latin typeface="Calibri"/>
                <a:ea typeface="Calibri"/>
                <a:cs typeface="Calibri"/>
                <a:sym typeface="Calibri"/>
              </a:defRPr>
            </a:lvl5pPr>
            <a:lvl6pPr indent="-88900" lvl="5" marL="4572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6pPr>
            <a:lvl7pPr indent="-88900" lvl="6" marL="9144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7pPr>
            <a:lvl8pPr indent="-88900" lvl="7" marL="13716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8pPr>
            <a:lvl9pPr indent="-88900" lvl="8" marL="1828800" marR="0" rtl="0" algn="l">
              <a:lnSpc>
                <a:spcPct val="90000"/>
              </a:lnSpc>
              <a:spcBef>
                <a:spcPts val="0"/>
              </a:spcBef>
              <a:spcAft>
                <a:spcPts val="0"/>
              </a:spcAft>
              <a:buSzPts val="1400"/>
              <a:buChar char="■"/>
              <a:defRPr b="1" i="0" sz="3200" u="none" cap="none" strike="noStrike">
                <a:solidFill>
                  <a:schemeClr val="dk2"/>
                </a:solidFill>
                <a:latin typeface="Arial"/>
                <a:ea typeface="Arial"/>
                <a:cs typeface="Arial"/>
                <a:sym typeface="Arial"/>
              </a:defRPr>
            </a:lvl9pPr>
          </a:lstStyle>
          <a:p/>
        </p:txBody>
      </p:sp>
      <p:sp>
        <p:nvSpPr>
          <p:cNvPr id="12" name="Google Shape;12;p1"/>
          <p:cNvSpPr txBox="1"/>
          <p:nvPr>
            <p:ph idx="1" type="body"/>
          </p:nvPr>
        </p:nvSpPr>
        <p:spPr>
          <a:xfrm>
            <a:off x="990600" y="1314450"/>
            <a:ext cx="7162800" cy="234315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1200"/>
              </a:spcBef>
              <a:spcAft>
                <a:spcPts val="0"/>
              </a:spcAft>
              <a:buClr>
                <a:schemeClr val="dk1"/>
              </a:buClr>
              <a:buSzPts val="1400"/>
              <a:buFont typeface="Arial"/>
              <a:buChar char="•"/>
              <a:defRPr b="1" i="0" sz="2400" u="none" cap="none" strike="noStrike">
                <a:solidFill>
                  <a:schemeClr val="dk1"/>
                </a:solidFill>
                <a:latin typeface="Calibri"/>
                <a:ea typeface="Calibri"/>
                <a:cs typeface="Calibri"/>
                <a:sym typeface="Calibri"/>
              </a:defRPr>
            </a:lvl1pPr>
            <a:lvl2pPr indent="-317500" lvl="1" marL="914400"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2pPr>
            <a:lvl3pPr indent="-317500" lvl="2" marL="1371600" marR="0" rtl="0" algn="l">
              <a:lnSpc>
                <a:spcPct val="95000"/>
              </a:lnSpc>
              <a:spcBef>
                <a:spcPts val="450"/>
              </a:spcBef>
              <a:spcAft>
                <a:spcPts val="0"/>
              </a:spcAft>
              <a:buClr>
                <a:schemeClr val="dk1"/>
              </a:buClr>
              <a:buSzPts val="1400"/>
              <a:buFont typeface="Calibri"/>
              <a:buChar char="–"/>
              <a:defRPr b="1" i="0" sz="1800" u="none" cap="none" strike="noStrike">
                <a:solidFill>
                  <a:schemeClr val="dk1"/>
                </a:solidFill>
                <a:latin typeface="Calibri"/>
                <a:ea typeface="Calibri"/>
                <a:cs typeface="Calibri"/>
                <a:sym typeface="Calibri"/>
              </a:defRPr>
            </a:lvl3pPr>
            <a:lvl4pPr indent="-317500" lvl="3" marL="1828800" marR="0" rtl="0" algn="l">
              <a:lnSpc>
                <a:spcPct val="95000"/>
              </a:lnSpc>
              <a:spcBef>
                <a:spcPts val="450"/>
              </a:spcBef>
              <a:spcAft>
                <a:spcPts val="0"/>
              </a:spcAft>
              <a:buClr>
                <a:schemeClr val="dk1"/>
              </a:buClr>
              <a:buSzPts val="1400"/>
              <a:buFont typeface="Arial"/>
              <a:buChar char="•"/>
              <a:defRPr b="1" i="0" sz="1800" u="none" cap="none" strike="noStrike">
                <a:solidFill>
                  <a:schemeClr val="dk1"/>
                </a:solidFill>
                <a:latin typeface="Calibri"/>
                <a:ea typeface="Calibri"/>
                <a:cs typeface="Calibri"/>
                <a:sym typeface="Calibri"/>
              </a:defRPr>
            </a:lvl4pPr>
            <a:lvl5pPr indent="-317500" lvl="4" marL="2286000" marR="0" rtl="0" algn="l">
              <a:lnSpc>
                <a:spcPct val="95000"/>
              </a:lnSpc>
              <a:spcBef>
                <a:spcPts val="400"/>
              </a:spcBef>
              <a:spcAft>
                <a:spcPts val="0"/>
              </a:spcAft>
              <a:buClr>
                <a:schemeClr val="accent1"/>
              </a:buClr>
              <a:buSzPts val="1400"/>
              <a:buFont typeface="Calibri"/>
              <a:buChar char="–"/>
              <a:defRPr b="1" i="0" sz="1600" u="none" cap="none" strike="noStrike">
                <a:solidFill>
                  <a:schemeClr val="dk1"/>
                </a:solidFill>
                <a:latin typeface="Calibri"/>
                <a:ea typeface="Calibri"/>
                <a:cs typeface="Calibri"/>
                <a:sym typeface="Calibri"/>
              </a:defRPr>
            </a:lvl5pPr>
            <a:lvl6pPr indent="-317500" lvl="5" marL="274320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6pPr>
            <a:lvl7pPr indent="-317500" lvl="6" marL="320040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7pPr>
            <a:lvl8pPr indent="-317500" lvl="7" marL="365760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8pPr>
            <a:lvl9pPr indent="-317500" lvl="8" marL="4114800" marR="0" rtl="0" algn="l">
              <a:lnSpc>
                <a:spcPct val="95000"/>
              </a:lnSpc>
              <a:spcBef>
                <a:spcPts val="400"/>
              </a:spcBef>
              <a:spcAft>
                <a:spcPts val="0"/>
              </a:spcAft>
              <a:buClr>
                <a:schemeClr val="accent1"/>
              </a:buClr>
              <a:buSzPts val="1400"/>
              <a:buFont typeface="Calibri"/>
              <a:buChar char="•"/>
              <a:defRPr b="0" i="0" sz="1600" u="none" cap="none" strike="noStrike">
                <a:solidFill>
                  <a:schemeClr val="dk1"/>
                </a:solidFill>
                <a:latin typeface="Calibri"/>
                <a:ea typeface="Calibri"/>
                <a:cs typeface="Calibri"/>
                <a:sym typeface="Calibri"/>
              </a:defRPr>
            </a:lvl9pPr>
          </a:lstStyle>
          <a:p/>
        </p:txBody>
      </p:sp>
      <p:sp>
        <p:nvSpPr>
          <p:cNvPr id="13" name="Google Shape;13;p1"/>
          <p:cNvSpPr txBox="1"/>
          <p:nvPr/>
        </p:nvSpPr>
        <p:spPr>
          <a:xfrm>
            <a:off x="177800" y="4990420"/>
            <a:ext cx="279400" cy="10387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0" i="0" lang="en-US" sz="900" u="none" cap="none" strike="noStrike">
                <a:solidFill>
                  <a:schemeClr val="dk1"/>
                </a:solidFill>
                <a:latin typeface="Calibri"/>
                <a:ea typeface="Calibri"/>
                <a:cs typeface="Calibri"/>
                <a:sym typeface="Calibri"/>
              </a:rPr>
              <a:t>‹#›</a:t>
            </a:fld>
            <a:endParaRPr b="0" i="0" sz="900" u="none" cap="none" strike="noStrike">
              <a:solidFill>
                <a:schemeClr val="dk1"/>
              </a:solidFill>
              <a:latin typeface="Calibri"/>
              <a:ea typeface="Calibri"/>
              <a:cs typeface="Calibri"/>
              <a:sym typeface="Calibri"/>
            </a:endParaRPr>
          </a:p>
        </p:txBody>
      </p:sp>
      <p:pic>
        <p:nvPicPr>
          <p:cNvPr id="14" name="Google Shape;14;p1"/>
          <p:cNvPicPr preferRelativeResize="0"/>
          <p:nvPr/>
        </p:nvPicPr>
        <p:blipFill>
          <a:blip r:embed="rId2">
            <a:alphaModFix/>
          </a:blip>
          <a:stretch>
            <a:fillRect/>
          </a:stretch>
        </p:blipFill>
        <p:spPr>
          <a:xfrm>
            <a:off x="7795346" y="4420475"/>
            <a:ext cx="1306426" cy="4978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www.ansys.com/"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type="ctrTitle"/>
          </p:nvPr>
        </p:nvSpPr>
        <p:spPr>
          <a:xfrm>
            <a:off x="1589988" y="1925275"/>
            <a:ext cx="5964000" cy="1199700"/>
          </a:xfrm>
          <a:prstGeom prst="rect">
            <a:avLst/>
          </a:prstGeom>
          <a:noFill/>
          <a:ln>
            <a:noFill/>
          </a:ln>
        </p:spPr>
        <p:txBody>
          <a:bodyPr anchorCtr="0" anchor="t" bIns="0" lIns="0" spcFirstLastPara="1" rIns="0" wrap="square" tIns="0">
            <a:noAutofit/>
          </a:bodyPr>
          <a:lstStyle/>
          <a:p>
            <a:pPr indent="0" lvl="0" marL="0" rtl="0" algn="ctr">
              <a:lnSpc>
                <a:spcPct val="93750"/>
              </a:lnSpc>
              <a:spcBef>
                <a:spcPts val="0"/>
              </a:spcBef>
              <a:spcAft>
                <a:spcPts val="0"/>
              </a:spcAft>
              <a:buClr>
                <a:schemeClr val="dk1"/>
              </a:buClr>
              <a:buSzPts val="1100"/>
              <a:buFont typeface="Arial"/>
              <a:buNone/>
            </a:pPr>
            <a:r>
              <a:t/>
            </a:r>
            <a:endParaRPr sz="2400">
              <a:latin typeface="Arial"/>
              <a:ea typeface="Arial"/>
              <a:cs typeface="Arial"/>
              <a:sym typeface="Arial"/>
            </a:endParaRPr>
          </a:p>
          <a:p>
            <a:pPr indent="0" lvl="0" marL="0" rtl="0" algn="ctr">
              <a:lnSpc>
                <a:spcPct val="93750"/>
              </a:lnSpc>
              <a:spcBef>
                <a:spcPts val="0"/>
              </a:spcBef>
              <a:spcAft>
                <a:spcPts val="0"/>
              </a:spcAft>
              <a:buClr>
                <a:schemeClr val="dk1"/>
              </a:buClr>
              <a:buSzPts val="1100"/>
              <a:buFont typeface="Arial"/>
              <a:buNone/>
            </a:pPr>
            <a:r>
              <a:rPr lang="en-US" sz="3000">
                <a:latin typeface="Arial"/>
                <a:ea typeface="Arial"/>
                <a:cs typeface="Arial"/>
                <a:sym typeface="Arial"/>
              </a:rPr>
              <a:t>Startup Program</a:t>
            </a:r>
            <a:endParaRPr b="0" sz="3000">
              <a:latin typeface="Arial"/>
              <a:ea typeface="Arial"/>
              <a:cs typeface="Arial"/>
              <a:sym typeface="Arial"/>
            </a:endParaRPr>
          </a:p>
          <a:p>
            <a:pPr indent="0" lvl="0" marL="0" rtl="0" algn="l">
              <a:lnSpc>
                <a:spcPct val="93750"/>
              </a:lnSpc>
              <a:spcBef>
                <a:spcPts val="0"/>
              </a:spcBef>
              <a:spcAft>
                <a:spcPts val="0"/>
              </a:spcAft>
              <a:buClr>
                <a:schemeClr val="dk1"/>
              </a:buClr>
              <a:buSzPts val="1100"/>
              <a:buFont typeface="Arial"/>
              <a:buNone/>
            </a:pPr>
            <a:r>
              <a:t/>
            </a:r>
            <a:endParaRPr>
              <a:latin typeface="Arial"/>
              <a:ea typeface="Arial"/>
              <a:cs typeface="Arial"/>
              <a:sym typeface="Arial"/>
            </a:endParaRPr>
          </a:p>
        </p:txBody>
      </p:sp>
      <p:pic>
        <p:nvPicPr>
          <p:cNvPr descr="ANSYS logo_shadow left.jpg" id="84" name="Google Shape;84;p15"/>
          <p:cNvPicPr preferRelativeResize="0"/>
          <p:nvPr/>
        </p:nvPicPr>
        <p:blipFill>
          <a:blip r:embed="rId3">
            <a:alphaModFix/>
          </a:blip>
          <a:stretch>
            <a:fillRect/>
          </a:stretch>
        </p:blipFill>
        <p:spPr>
          <a:xfrm>
            <a:off x="3210975" y="958400"/>
            <a:ext cx="2722000" cy="103735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32450" y="209100"/>
            <a:ext cx="8067600" cy="6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Startup Eligibility Criteria</a:t>
            </a:r>
            <a:endParaRPr>
              <a:latin typeface="Arial"/>
              <a:ea typeface="Arial"/>
              <a:cs typeface="Arial"/>
              <a:sym typeface="Arial"/>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p:txBody>
      </p:sp>
      <p:sp>
        <p:nvSpPr>
          <p:cNvPr id="149" name="Google Shape;149;p24"/>
          <p:cNvSpPr txBox="1"/>
          <p:nvPr/>
        </p:nvSpPr>
        <p:spPr>
          <a:xfrm>
            <a:off x="290250" y="808450"/>
            <a:ext cx="8234400" cy="385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Privately held company.</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No engineering services/consultant companies.</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Less than (10) ten years old.</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Less than $5M USD Revenue per year (at time of application).</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t>Marketing PR/collateral commitments.</a:t>
            </a:r>
            <a:endParaRPr/>
          </a:p>
          <a:p>
            <a:pPr indent="0" lvl="0" marL="0" rtl="0" algn="l">
              <a:spcBef>
                <a:spcPts val="0"/>
              </a:spcBef>
              <a:spcAft>
                <a:spcPts val="0"/>
              </a:spcAft>
              <a:buNone/>
            </a:pPr>
            <a:r>
              <a:t/>
            </a:r>
            <a:endParaRPr sz="600"/>
          </a:p>
          <a:p>
            <a:pPr indent="-317500" lvl="0" marL="457200" rtl="0" algn="l">
              <a:spcBef>
                <a:spcPts val="0"/>
              </a:spcBef>
              <a:spcAft>
                <a:spcPts val="0"/>
              </a:spcAft>
              <a:buClr>
                <a:schemeClr val="dk1"/>
              </a:buClr>
              <a:buSzPts val="1400"/>
              <a:buChar char="●"/>
            </a:pPr>
            <a:r>
              <a:rPr lang="en-US"/>
              <a:t>Willing to m</a:t>
            </a:r>
            <a:r>
              <a:rPr lang="en-US"/>
              <a:t>ake exclusive use of ANSYS products for simulation work.</a:t>
            </a:r>
            <a:endParaRPr/>
          </a:p>
          <a:p>
            <a:pPr indent="0" lvl="0" marL="0" rtl="0" algn="l">
              <a:spcBef>
                <a:spcPts val="0"/>
              </a:spcBef>
              <a:spcAft>
                <a:spcPts val="0"/>
              </a:spcAft>
              <a:buNone/>
            </a:pPr>
            <a:r>
              <a:t/>
            </a:r>
            <a:endParaRPr sz="600"/>
          </a:p>
          <a:p>
            <a:pPr indent="-317500" lvl="0" marL="457200" rtl="0" algn="l">
              <a:spcBef>
                <a:spcPts val="0"/>
              </a:spcBef>
              <a:spcAft>
                <a:spcPts val="0"/>
              </a:spcAft>
              <a:buSzPts val="1400"/>
              <a:buChar char="●"/>
            </a:pPr>
            <a:r>
              <a:rPr lang="en-US"/>
              <a:t>Cannot be a pre-existing ANSYS commercial customer (includes current and lapsed TECS customers).</a:t>
            </a:r>
            <a:endParaRPr/>
          </a:p>
          <a:p>
            <a:pPr indent="0" lvl="0" marL="0" rtl="0" algn="l">
              <a:spcBef>
                <a:spcPts val="0"/>
              </a:spcBef>
              <a:spcAft>
                <a:spcPts val="0"/>
              </a:spcAft>
              <a:buNone/>
            </a:pPr>
            <a:r>
              <a:t/>
            </a:r>
            <a:endParaRPr sz="600"/>
          </a:p>
          <a:p>
            <a:pPr indent="-317500" lvl="0" marL="457200" rtl="0" algn="l">
              <a:spcBef>
                <a:spcPts val="0"/>
              </a:spcBef>
              <a:spcAft>
                <a:spcPts val="0"/>
              </a:spcAft>
              <a:buSzPts val="1400"/>
              <a:buChar char="●"/>
            </a:pPr>
            <a:r>
              <a:rPr lang="en-US"/>
              <a:t>Cannot be a new division of a pre-existing company.</a:t>
            </a:r>
            <a:endParaRPr/>
          </a:p>
          <a:p>
            <a:pPr indent="0" lvl="0" marL="0" rtl="0" algn="l">
              <a:spcBef>
                <a:spcPts val="0"/>
              </a:spcBef>
              <a:spcAft>
                <a:spcPts val="0"/>
              </a:spcAft>
              <a:buNone/>
            </a:pPr>
            <a:r>
              <a:t/>
            </a:r>
            <a:endParaRPr sz="600"/>
          </a:p>
          <a:p>
            <a:pPr indent="-317500" lvl="0" marL="457200" rtl="0" algn="l">
              <a:spcBef>
                <a:spcPts val="0"/>
              </a:spcBef>
              <a:spcAft>
                <a:spcPts val="0"/>
              </a:spcAft>
              <a:buSzPts val="1400"/>
              <a:buChar char="●"/>
            </a:pPr>
            <a:r>
              <a:rPr lang="en-US"/>
              <a:t>Must meet standard ANSYS Export Compliance requirements.</a:t>
            </a:r>
            <a:endParaRPr/>
          </a:p>
          <a:p>
            <a:pPr indent="0" lvl="0" marL="0" rtl="0" algn="l">
              <a:spcBef>
                <a:spcPts val="0"/>
              </a:spcBef>
              <a:spcAft>
                <a:spcPts val="0"/>
              </a:spcAft>
              <a:buNone/>
            </a:pPr>
            <a:r>
              <a:t/>
            </a:r>
            <a:endParaRPr sz="600"/>
          </a:p>
          <a:p>
            <a:pPr indent="-317500" lvl="0" marL="457200" rtl="0" algn="l">
              <a:spcBef>
                <a:spcPts val="0"/>
              </a:spcBef>
              <a:spcAft>
                <a:spcPts val="0"/>
              </a:spcAft>
              <a:buSzPts val="1400"/>
              <a:buChar char="●"/>
            </a:pPr>
            <a:r>
              <a:rPr lang="en-US">
                <a:solidFill>
                  <a:schemeClr val="dk1"/>
                </a:solidFill>
              </a:rPr>
              <a:t>Primary user(s) of ANSYS software license(s) has Bachelors (BSc) or higher degree in Science or Engineering or be willing to invest in training to learn to use the tools.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50" name="Google Shape;150;p24"/>
          <p:cNvPicPr preferRelativeResize="0"/>
          <p:nvPr/>
        </p:nvPicPr>
        <p:blipFill rotWithShape="1">
          <a:blip r:embed="rId3">
            <a:alphaModFix/>
          </a:blip>
          <a:srcRect b="9297" l="0" r="0" t="0"/>
          <a:stretch/>
        </p:blipFill>
        <p:spPr>
          <a:xfrm>
            <a:off x="6422375" y="685200"/>
            <a:ext cx="2057400" cy="167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10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10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10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Effect filter="fade" transition="in">
                                      <p:cBhvr>
                                        <p:cTn dur="1000"/>
                                        <p:tgtEl>
                                          <p:spTgt spid="1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Effect filter="fade" transition="in">
                                      <p:cBhvr>
                                        <p:cTn dur="1000"/>
                                        <p:tgtEl>
                                          <p:spTgt spid="1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animEffect filter="fade" transition="in">
                                      <p:cBhvr>
                                        <p:cTn dur="1000"/>
                                        <p:tgtEl>
                                          <p:spTgt spid="1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animEffect filter="fade" transition="in">
                                      <p:cBhvr>
                                        <p:cTn dur="1000"/>
                                        <p:tgtEl>
                                          <p:spTgt spid="1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animEffect filter="fade" transition="in">
                                      <p:cBhvr>
                                        <p:cTn dur="1000"/>
                                        <p:tgtEl>
                                          <p:spTgt spid="14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animEffect filter="fade" transition="in">
                                      <p:cBhvr>
                                        <p:cTn dur="1000"/>
                                        <p:tgtEl>
                                          <p:spTgt spid="14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0" st="10"/>
                                            </p:txEl>
                                          </p:spTgt>
                                        </p:tgtEl>
                                        <p:attrNameLst>
                                          <p:attrName>style.visibility</p:attrName>
                                        </p:attrNameLst>
                                      </p:cBhvr>
                                      <p:to>
                                        <p:strVal val="visible"/>
                                      </p:to>
                                    </p:set>
                                    <p:animEffect filter="fade" transition="in">
                                      <p:cBhvr>
                                        <p:cTn dur="1000"/>
                                        <p:tgtEl>
                                          <p:spTgt spid="14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1" st="11"/>
                                            </p:txEl>
                                          </p:spTgt>
                                        </p:tgtEl>
                                        <p:attrNameLst>
                                          <p:attrName>style.visibility</p:attrName>
                                        </p:attrNameLst>
                                      </p:cBhvr>
                                      <p:to>
                                        <p:strVal val="visible"/>
                                      </p:to>
                                    </p:set>
                                    <p:animEffect filter="fade" transition="in">
                                      <p:cBhvr>
                                        <p:cTn dur="1000"/>
                                        <p:tgtEl>
                                          <p:spTgt spid="14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2" st="12"/>
                                            </p:txEl>
                                          </p:spTgt>
                                        </p:tgtEl>
                                        <p:attrNameLst>
                                          <p:attrName>style.visibility</p:attrName>
                                        </p:attrNameLst>
                                      </p:cBhvr>
                                      <p:to>
                                        <p:strVal val="visible"/>
                                      </p:to>
                                    </p:set>
                                    <p:animEffect filter="fade" transition="in">
                                      <p:cBhvr>
                                        <p:cTn dur="1000"/>
                                        <p:tgtEl>
                                          <p:spTgt spid="14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3" st="13"/>
                                            </p:txEl>
                                          </p:spTgt>
                                        </p:tgtEl>
                                        <p:attrNameLst>
                                          <p:attrName>style.visibility</p:attrName>
                                        </p:attrNameLst>
                                      </p:cBhvr>
                                      <p:to>
                                        <p:strVal val="visible"/>
                                      </p:to>
                                    </p:set>
                                    <p:animEffect filter="fade" transition="in">
                                      <p:cBhvr>
                                        <p:cTn dur="1000"/>
                                        <p:tgtEl>
                                          <p:spTgt spid="14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4" st="14"/>
                                            </p:txEl>
                                          </p:spTgt>
                                        </p:tgtEl>
                                        <p:attrNameLst>
                                          <p:attrName>style.visibility</p:attrName>
                                        </p:attrNameLst>
                                      </p:cBhvr>
                                      <p:to>
                                        <p:strVal val="visible"/>
                                      </p:to>
                                    </p:set>
                                    <p:animEffect filter="fade" transition="in">
                                      <p:cBhvr>
                                        <p:cTn dur="1000"/>
                                        <p:tgtEl>
                                          <p:spTgt spid="14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5" st="15"/>
                                            </p:txEl>
                                          </p:spTgt>
                                        </p:tgtEl>
                                        <p:attrNameLst>
                                          <p:attrName>style.visibility</p:attrName>
                                        </p:attrNameLst>
                                      </p:cBhvr>
                                      <p:to>
                                        <p:strVal val="visible"/>
                                      </p:to>
                                    </p:set>
                                    <p:animEffect filter="fade" transition="in">
                                      <p:cBhvr>
                                        <p:cTn dur="1000"/>
                                        <p:tgtEl>
                                          <p:spTgt spid="14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6" st="16"/>
                                            </p:txEl>
                                          </p:spTgt>
                                        </p:tgtEl>
                                        <p:attrNameLst>
                                          <p:attrName>style.visibility</p:attrName>
                                        </p:attrNameLst>
                                      </p:cBhvr>
                                      <p:to>
                                        <p:strVal val="visible"/>
                                      </p:to>
                                    </p:set>
                                    <p:animEffect filter="fade" transition="in">
                                      <p:cBhvr>
                                        <p:cTn dur="1000"/>
                                        <p:tgtEl>
                                          <p:spTgt spid="14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7" st="17"/>
                                            </p:txEl>
                                          </p:spTgt>
                                        </p:tgtEl>
                                        <p:attrNameLst>
                                          <p:attrName>style.visibility</p:attrName>
                                        </p:attrNameLst>
                                      </p:cBhvr>
                                      <p:to>
                                        <p:strVal val="visible"/>
                                      </p:to>
                                    </p:set>
                                    <p:animEffect filter="fade" transition="in">
                                      <p:cBhvr>
                                        <p:cTn dur="1000"/>
                                        <p:tgtEl>
                                          <p:spTgt spid="14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8" st="18"/>
                                            </p:txEl>
                                          </p:spTgt>
                                        </p:tgtEl>
                                        <p:attrNameLst>
                                          <p:attrName>style.visibility</p:attrName>
                                        </p:attrNameLst>
                                      </p:cBhvr>
                                      <p:to>
                                        <p:strVal val="visible"/>
                                      </p:to>
                                    </p:set>
                                    <p:animEffect filter="fade" transition="in">
                                      <p:cBhvr>
                                        <p:cTn dur="1000"/>
                                        <p:tgtEl>
                                          <p:spTgt spid="149">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9" st="19"/>
                                            </p:txEl>
                                          </p:spTgt>
                                        </p:tgtEl>
                                        <p:attrNameLst>
                                          <p:attrName>style.visibility</p:attrName>
                                        </p:attrNameLst>
                                      </p:cBhvr>
                                      <p:to>
                                        <p:strVal val="visible"/>
                                      </p:to>
                                    </p:set>
                                    <p:animEffect filter="fade" transition="in">
                                      <p:cBhvr>
                                        <p:cTn dur="1000"/>
                                        <p:tgtEl>
                                          <p:spTgt spid="149">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0" st="20"/>
                                            </p:txEl>
                                          </p:spTgt>
                                        </p:tgtEl>
                                        <p:attrNameLst>
                                          <p:attrName>style.visibility</p:attrName>
                                        </p:attrNameLst>
                                      </p:cBhvr>
                                      <p:to>
                                        <p:strVal val="visible"/>
                                      </p:to>
                                    </p:set>
                                    <p:animEffect filter="fade" transition="in">
                                      <p:cBhvr>
                                        <p:cTn dur="1000"/>
                                        <p:tgtEl>
                                          <p:spTgt spid="149">
                                            <p:txEl>
                                              <p:pRg end="20" st="2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1" st="21"/>
                                            </p:txEl>
                                          </p:spTgt>
                                        </p:tgtEl>
                                        <p:attrNameLst>
                                          <p:attrName>style.visibility</p:attrName>
                                        </p:attrNameLst>
                                      </p:cBhvr>
                                      <p:to>
                                        <p:strVal val="visible"/>
                                      </p:to>
                                    </p:set>
                                    <p:animEffect filter="fade" transition="in">
                                      <p:cBhvr>
                                        <p:cTn dur="1000"/>
                                        <p:tgtEl>
                                          <p:spTgt spid="149">
                                            <p:txEl>
                                              <p:pRg end="21" st="2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6961000" y="1964950"/>
            <a:ext cx="1731975" cy="1731975"/>
          </a:xfrm>
          <a:prstGeom prst="rect">
            <a:avLst/>
          </a:prstGeom>
          <a:noFill/>
          <a:ln>
            <a:noFill/>
          </a:ln>
        </p:spPr>
      </p:pic>
      <p:sp>
        <p:nvSpPr>
          <p:cNvPr id="157" name="Google Shape;157;p25"/>
          <p:cNvSpPr txBox="1"/>
          <p:nvPr>
            <p:ph type="title"/>
          </p:nvPr>
        </p:nvSpPr>
        <p:spPr>
          <a:xfrm>
            <a:off x="107200" y="129191"/>
            <a:ext cx="7126200" cy="7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rial"/>
                <a:ea typeface="Arial"/>
                <a:cs typeface="Arial"/>
                <a:sym typeface="Arial"/>
              </a:rPr>
              <a:t>Product Bundles</a:t>
            </a:r>
            <a:endParaRPr>
              <a:latin typeface="Arial"/>
              <a:ea typeface="Arial"/>
              <a:cs typeface="Arial"/>
              <a:sym typeface="Arial"/>
            </a:endParaRPr>
          </a:p>
        </p:txBody>
      </p:sp>
      <p:sp>
        <p:nvSpPr>
          <p:cNvPr id="158" name="Google Shape;158;p25"/>
          <p:cNvSpPr txBox="1"/>
          <p:nvPr>
            <p:ph idx="1" type="body"/>
          </p:nvPr>
        </p:nvSpPr>
        <p:spPr>
          <a:xfrm>
            <a:off x="179900" y="616775"/>
            <a:ext cx="7686600" cy="381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1400"/>
              <a:t>Bundles are available with two licenses for term of up to one year with two renewal </a:t>
            </a:r>
            <a:r>
              <a:rPr lang="en-US" sz="1400"/>
              <a:t>opportunities</a:t>
            </a:r>
            <a:r>
              <a:rPr lang="en-US" sz="1400"/>
              <a:t> based on meeting success criteria. Each startup can purchase up to 5 bundles.</a:t>
            </a:r>
            <a:endParaRPr sz="1400"/>
          </a:p>
          <a:p>
            <a:pPr indent="0" lvl="0" marL="0" rtl="0" algn="l">
              <a:lnSpc>
                <a:spcPct val="100000"/>
              </a:lnSpc>
              <a:spcBef>
                <a:spcPts val="0"/>
              </a:spcBef>
              <a:spcAft>
                <a:spcPts val="0"/>
              </a:spcAft>
              <a:buNone/>
            </a:pPr>
            <a:r>
              <a:t/>
            </a:r>
            <a:endParaRPr sz="600"/>
          </a:p>
          <a:p>
            <a:pPr indent="0" lvl="0" marL="0" rtl="0" algn="l">
              <a:lnSpc>
                <a:spcPct val="100000"/>
              </a:lnSpc>
              <a:spcBef>
                <a:spcPts val="0"/>
              </a:spcBef>
              <a:spcAft>
                <a:spcPts val="0"/>
              </a:spcAft>
              <a:buNone/>
            </a:pPr>
            <a:r>
              <a:rPr lang="en-US" sz="1400"/>
              <a:t>ANSYS Startup Program - Structural and Fluids Bundle</a:t>
            </a:r>
            <a:endParaRPr sz="1400"/>
          </a:p>
          <a:p>
            <a:pPr indent="0" lvl="0" marL="0" rtl="0" algn="l">
              <a:lnSpc>
                <a:spcPct val="100000"/>
              </a:lnSpc>
              <a:spcBef>
                <a:spcPts val="0"/>
              </a:spcBef>
              <a:spcAft>
                <a:spcPts val="0"/>
              </a:spcAft>
              <a:buNone/>
            </a:pPr>
            <a:r>
              <a:rPr b="0" lang="en-US" sz="1400"/>
              <a:t>Mechanical Enterprise</a:t>
            </a:r>
            <a:endParaRPr b="0" sz="1400"/>
          </a:p>
          <a:p>
            <a:pPr indent="0" lvl="0" marL="0" rtl="0" algn="l">
              <a:lnSpc>
                <a:spcPct val="100000"/>
              </a:lnSpc>
              <a:spcBef>
                <a:spcPts val="0"/>
              </a:spcBef>
              <a:spcAft>
                <a:spcPts val="0"/>
              </a:spcAft>
              <a:buNone/>
            </a:pPr>
            <a:r>
              <a:rPr b="0" lang="en-US" sz="1400"/>
              <a:t>CFD</a:t>
            </a:r>
            <a:endParaRPr b="0" sz="1400"/>
          </a:p>
          <a:p>
            <a:pPr indent="0" lvl="0" marL="0" rtl="0" algn="l">
              <a:lnSpc>
                <a:spcPct val="100000"/>
              </a:lnSpc>
              <a:spcBef>
                <a:spcPts val="0"/>
              </a:spcBef>
              <a:spcAft>
                <a:spcPts val="0"/>
              </a:spcAft>
              <a:buNone/>
            </a:pPr>
            <a:r>
              <a:rPr b="0" lang="en-US" sz="1400"/>
              <a:t>AIM</a:t>
            </a:r>
            <a:endParaRPr b="0" sz="1400"/>
          </a:p>
          <a:p>
            <a:pPr indent="0" lvl="0" marL="0" rtl="0" algn="l">
              <a:lnSpc>
                <a:spcPct val="100000"/>
              </a:lnSpc>
              <a:spcBef>
                <a:spcPts val="0"/>
              </a:spcBef>
              <a:spcAft>
                <a:spcPts val="0"/>
              </a:spcAft>
              <a:buNone/>
            </a:pPr>
            <a:r>
              <a:rPr b="0" lang="en-US" sz="1400"/>
              <a:t>SpaceClaim Direct Modeler</a:t>
            </a:r>
            <a:endParaRPr b="0" sz="1400"/>
          </a:p>
          <a:p>
            <a:pPr indent="0" lvl="0" marL="0" rtl="0" algn="l">
              <a:lnSpc>
                <a:spcPct val="100000"/>
              </a:lnSpc>
              <a:spcBef>
                <a:spcPts val="0"/>
              </a:spcBef>
              <a:spcAft>
                <a:spcPts val="0"/>
              </a:spcAft>
              <a:buNone/>
            </a:pPr>
            <a:r>
              <a:rPr b="0" lang="en-US" sz="1400"/>
              <a:t>HPC Pack</a:t>
            </a:r>
            <a:endParaRPr b="0" sz="1400"/>
          </a:p>
          <a:p>
            <a:pPr indent="0" lvl="0" marL="0" rtl="0" algn="l">
              <a:lnSpc>
                <a:spcPct val="100000"/>
              </a:lnSpc>
              <a:spcBef>
                <a:spcPts val="0"/>
              </a:spcBef>
              <a:spcAft>
                <a:spcPts val="0"/>
              </a:spcAft>
              <a:buNone/>
            </a:pPr>
            <a:r>
              <a:rPr b="0" lang="en-US" sz="1400"/>
              <a:t>Geometry Interfaces</a:t>
            </a:r>
            <a:endParaRPr b="0" sz="1400"/>
          </a:p>
          <a:p>
            <a:pPr indent="0" lvl="0" marL="0" rtl="0" algn="l">
              <a:lnSpc>
                <a:spcPct val="100000"/>
              </a:lnSpc>
              <a:spcBef>
                <a:spcPts val="0"/>
              </a:spcBef>
              <a:spcAft>
                <a:spcPts val="0"/>
              </a:spcAft>
              <a:buNone/>
            </a:pPr>
            <a:r>
              <a:rPr b="0" lang="en-US" sz="1400"/>
              <a:t>...And More!</a:t>
            </a:r>
            <a:endParaRPr b="0" sz="1400"/>
          </a:p>
          <a:p>
            <a:pPr indent="0" lvl="0" marL="0" rtl="0" algn="l">
              <a:lnSpc>
                <a:spcPct val="100000"/>
              </a:lnSpc>
              <a:spcBef>
                <a:spcPts val="0"/>
              </a:spcBef>
              <a:spcAft>
                <a:spcPts val="0"/>
              </a:spcAft>
              <a:buNone/>
            </a:pPr>
            <a:r>
              <a:t/>
            </a:r>
            <a:endParaRPr b="0" sz="600"/>
          </a:p>
          <a:p>
            <a:pPr indent="0" lvl="0" marL="0" rtl="0" algn="l">
              <a:lnSpc>
                <a:spcPct val="100000"/>
              </a:lnSpc>
              <a:spcBef>
                <a:spcPts val="0"/>
              </a:spcBef>
              <a:spcAft>
                <a:spcPts val="0"/>
              </a:spcAft>
              <a:buNone/>
            </a:pPr>
            <a:r>
              <a:rPr lang="en-US" sz="1400"/>
              <a:t>ANSYS Startup Program - Embedded Software Bundle</a:t>
            </a:r>
            <a:endParaRPr sz="1400"/>
          </a:p>
          <a:p>
            <a:pPr indent="0" lvl="0" marL="0" rtl="0" algn="l">
              <a:lnSpc>
                <a:spcPct val="100000"/>
              </a:lnSpc>
              <a:spcBef>
                <a:spcPts val="0"/>
              </a:spcBef>
              <a:spcAft>
                <a:spcPts val="0"/>
              </a:spcAft>
              <a:buNone/>
            </a:pPr>
            <a:r>
              <a:rPr b="0" lang="en-US" sz="1400"/>
              <a:t>SCADE Suite</a:t>
            </a:r>
            <a:endParaRPr b="0" sz="1400"/>
          </a:p>
          <a:p>
            <a:pPr indent="0" lvl="0" marL="0" rtl="0" algn="l">
              <a:lnSpc>
                <a:spcPct val="100000"/>
              </a:lnSpc>
              <a:spcBef>
                <a:spcPts val="0"/>
              </a:spcBef>
              <a:spcAft>
                <a:spcPts val="0"/>
              </a:spcAft>
              <a:buNone/>
            </a:pPr>
            <a:r>
              <a:rPr b="0" lang="en-US" sz="1400"/>
              <a:t>SCADE Display</a:t>
            </a:r>
            <a:endParaRPr b="0" sz="1400"/>
          </a:p>
          <a:p>
            <a:pPr indent="0" lvl="0" marL="0" rtl="0" algn="l">
              <a:lnSpc>
                <a:spcPct val="100000"/>
              </a:lnSpc>
              <a:spcBef>
                <a:spcPts val="0"/>
              </a:spcBef>
              <a:spcAft>
                <a:spcPts val="0"/>
              </a:spcAft>
              <a:buNone/>
            </a:pPr>
            <a:r>
              <a:rPr b="0" lang="en-US" sz="1400"/>
              <a:t>SCADE Test</a:t>
            </a:r>
            <a:endParaRPr b="0" sz="1400"/>
          </a:p>
          <a:p>
            <a:pPr indent="0" lvl="0" marL="0" rtl="0" algn="l">
              <a:lnSpc>
                <a:spcPct val="100000"/>
              </a:lnSpc>
              <a:spcBef>
                <a:spcPts val="0"/>
              </a:spcBef>
              <a:spcAft>
                <a:spcPts val="0"/>
              </a:spcAft>
              <a:buNone/>
            </a:pPr>
            <a:r>
              <a:rPr b="0" lang="en-US" sz="1400"/>
              <a:t>SCADE LifeCycle</a:t>
            </a:r>
            <a:endParaRPr b="0" sz="1400"/>
          </a:p>
          <a:p>
            <a:pPr indent="0" lvl="0" marL="457200" rtl="0" algn="l">
              <a:lnSpc>
                <a:spcPct val="100000"/>
              </a:lnSpc>
              <a:spcBef>
                <a:spcPts val="0"/>
              </a:spcBef>
              <a:spcAft>
                <a:spcPts val="0"/>
              </a:spcAft>
              <a:buNone/>
            </a:pPr>
            <a:r>
              <a:t/>
            </a:r>
            <a:endParaRPr b="0" sz="600"/>
          </a:p>
          <a:p>
            <a:pPr indent="0" lvl="0" marL="457200" rtl="0" algn="l">
              <a:lnSpc>
                <a:spcPct val="100000"/>
              </a:lnSpc>
              <a:spcBef>
                <a:spcPts val="0"/>
              </a:spcBef>
              <a:spcAft>
                <a:spcPts val="0"/>
              </a:spcAft>
              <a:buNone/>
            </a:pPr>
            <a:r>
              <a:t/>
            </a:r>
            <a:endParaRPr b="0" sz="1400">
              <a:solidFill>
                <a:srgbClr val="999999"/>
              </a:solidFill>
            </a:endParaRPr>
          </a:p>
        </p:txBody>
      </p:sp>
      <p:sp>
        <p:nvSpPr>
          <p:cNvPr id="159" name="Google Shape;159;p25"/>
          <p:cNvSpPr txBox="1"/>
          <p:nvPr/>
        </p:nvSpPr>
        <p:spPr>
          <a:xfrm>
            <a:off x="4660025" y="1128125"/>
            <a:ext cx="4311900" cy="20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ANSYS Startup Program -  Electromagnetics Bundle</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HFSS</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Savant</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EMIT</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Maxwell</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Simplorer</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SIwave</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Q3D Extractor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HPC Pack</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Geometry/EDA Interfaces</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...And More!</a:t>
            </a:r>
            <a:endParaRPr>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208925" y="151041"/>
            <a:ext cx="7126200" cy="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Marketing Partnership Requirements</a:t>
            </a:r>
            <a:endParaRPr/>
          </a:p>
        </p:txBody>
      </p:sp>
      <p:sp>
        <p:nvSpPr>
          <p:cNvPr id="166" name="Google Shape;166;p26"/>
          <p:cNvSpPr txBox="1"/>
          <p:nvPr/>
        </p:nvSpPr>
        <p:spPr>
          <a:xfrm>
            <a:off x="348050" y="762775"/>
            <a:ext cx="6695700" cy="367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US">
                <a:solidFill>
                  <a:schemeClr val="dk1"/>
                </a:solidFill>
              </a:rPr>
              <a:t>Placement of the ANSYS Startup Program logo, linked to </a:t>
            </a:r>
            <a:r>
              <a:rPr lang="en-US">
                <a:solidFill>
                  <a:schemeClr val="dk1"/>
                </a:solidFill>
                <a:uFill>
                  <a:noFill/>
                </a:uFill>
                <a:hlinkClick r:id="rId3"/>
              </a:rPr>
              <a:t>www.ansys.com</a:t>
            </a:r>
            <a:r>
              <a:rPr lang="en-US">
                <a:solidFill>
                  <a:schemeClr val="dk1"/>
                </a:solidFill>
              </a:rPr>
              <a:t>/startups on your website in Partners or other relevant section. </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P</a:t>
            </a:r>
            <a:r>
              <a:rPr lang="en-US">
                <a:solidFill>
                  <a:schemeClr val="dk1"/>
                </a:solidFill>
              </a:rPr>
              <a:t>ress release by startup within one month of joining the program (ANSYS will provide quote and review press release in advance).</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a:solidFill>
                  <a:schemeClr val="dk1"/>
                </a:solidFill>
              </a:rPr>
              <a:t>Provide a testimonial using</a:t>
            </a:r>
            <a:r>
              <a:rPr lang="en-US">
                <a:solidFill>
                  <a:schemeClr val="dk1"/>
                </a:solidFill>
              </a:rPr>
              <a:t> ANSYS template with relevant accompanying simulation images.</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Promote ANSYS Startup Program and ANSYS simulation products on your corporate social media pages, such as posts on LinkedIn, FaceBook, and Twitter with one post per quarter, per channel. All posts should include hashtag #ANSYSstartups </a:t>
            </a:r>
            <a:endParaRPr>
              <a:solidFill>
                <a:schemeClr val="dk1"/>
              </a:solidFill>
            </a:endParaRPr>
          </a:p>
          <a:p>
            <a:pPr indent="0" lvl="0" marL="0" rtl="0" algn="l">
              <a:spcBef>
                <a:spcPts val="0"/>
              </a:spcBef>
              <a:spcAft>
                <a:spcPts val="0"/>
              </a:spcAft>
              <a:buNone/>
            </a:pPr>
            <a:r>
              <a:t/>
            </a:r>
            <a:endParaRPr sz="600">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An article for publication on the ANSYS website, ANSYS Blog, ANSYS Advantage Magazine, or ANSYS Dimensions Magazine [Approximately 1500 words, in English] with relevant accompanying images.</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lang="en-US">
                <a:solidFill>
                  <a:schemeClr val="dk1"/>
                </a:solidFill>
              </a:rPr>
              <a:t>Speak at mutually agreed upon ANSYS events, such as regional user meetings.</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45720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0" lvl="0" marL="0" marR="0" rtl="0" algn="l">
              <a:lnSpc>
                <a:spcPct val="100000"/>
              </a:lnSpc>
              <a:spcBef>
                <a:spcPts val="0"/>
              </a:spcBef>
              <a:spcAft>
                <a:spcPts val="0"/>
              </a:spcAft>
              <a:buNone/>
            </a:pPr>
            <a:r>
              <a:rPr lang="en-US">
                <a:solidFill>
                  <a:schemeClr val="dk1"/>
                </a:solidFill>
              </a:rPr>
              <a:t> </a:t>
            </a:r>
            <a:endParaRPr>
              <a:solidFill>
                <a:schemeClr val="dk1"/>
              </a:solidFill>
            </a:endParaRPr>
          </a:p>
          <a:p>
            <a:pPr indent="0" lvl="0" marL="0" rtl="0" algn="l">
              <a:spcBef>
                <a:spcPts val="0"/>
              </a:spcBef>
              <a:spcAft>
                <a:spcPts val="0"/>
              </a:spcAft>
              <a:buNone/>
            </a:pPr>
            <a:r>
              <a:t/>
            </a:r>
            <a:endParaRPr b="1" i="1"/>
          </a:p>
          <a:p>
            <a:pPr indent="0" lvl="0" marL="0" rtl="0" algn="l">
              <a:spcBef>
                <a:spcPts val="0"/>
              </a:spcBef>
              <a:spcAft>
                <a:spcPts val="0"/>
              </a:spcAft>
              <a:buNone/>
            </a:pPr>
            <a:r>
              <a:t/>
            </a:r>
            <a:endParaRPr i="1" sz="1800"/>
          </a:p>
        </p:txBody>
      </p:sp>
      <p:pic>
        <p:nvPicPr>
          <p:cNvPr id="167" name="Google Shape;167;p26"/>
          <p:cNvPicPr preferRelativeResize="0"/>
          <p:nvPr/>
        </p:nvPicPr>
        <p:blipFill rotWithShape="1">
          <a:blip r:embed="rId4">
            <a:alphaModFix/>
          </a:blip>
          <a:srcRect b="0" l="10382" r="10239" t="0"/>
          <a:stretch/>
        </p:blipFill>
        <p:spPr>
          <a:xfrm>
            <a:off x="6934825" y="818550"/>
            <a:ext cx="2155000" cy="181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04800" y="285750"/>
            <a:ext cx="7126200" cy="309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3200">
                <a:latin typeface="Arial"/>
                <a:ea typeface="Arial"/>
                <a:cs typeface="Arial"/>
                <a:sym typeface="Arial"/>
              </a:rPr>
              <a:t>Success Story - OneWheel </a:t>
            </a:r>
            <a:endParaRPr b="1" i="0" sz="3200" u="none" cap="none" strike="noStrike">
              <a:solidFill>
                <a:schemeClr val="dk1"/>
              </a:solidFill>
              <a:latin typeface="Arial"/>
              <a:ea typeface="Arial"/>
              <a:cs typeface="Arial"/>
              <a:sym typeface="Arial"/>
            </a:endParaRPr>
          </a:p>
        </p:txBody>
      </p:sp>
      <p:sp>
        <p:nvSpPr>
          <p:cNvPr id="173" name="Google Shape;173;p27"/>
          <p:cNvSpPr txBox="1"/>
          <p:nvPr/>
        </p:nvSpPr>
        <p:spPr>
          <a:xfrm>
            <a:off x="254100" y="831488"/>
            <a:ext cx="5210400" cy="17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OVERVIEW:</a:t>
            </a:r>
            <a:r>
              <a:rPr b="1" lang="en-US">
                <a:solidFill>
                  <a:srgbClr val="0000FF"/>
                </a:solidFill>
              </a:rPr>
              <a:t> </a:t>
            </a:r>
            <a:r>
              <a:rPr lang="en-US"/>
              <a:t> Combined the practical necessity of moving around an urban environment with the thrill of board sports.  Created a product that is equally at home on pavement, grass, dirt, or sand.</a:t>
            </a:r>
            <a:endParaRPr/>
          </a:p>
          <a:p>
            <a:pPr indent="0" lvl="0" marL="0" rtl="0" algn="l">
              <a:spcBef>
                <a:spcPts val="0"/>
              </a:spcBef>
              <a:spcAft>
                <a:spcPts val="0"/>
              </a:spcAft>
              <a:buNone/>
            </a:pPr>
            <a:r>
              <a:t/>
            </a:r>
            <a:endParaRPr sz="600"/>
          </a:p>
          <a:p>
            <a:pPr indent="0" lvl="0" marL="0" rtl="0" algn="l">
              <a:spcBef>
                <a:spcPts val="0"/>
              </a:spcBef>
              <a:spcAft>
                <a:spcPts val="0"/>
              </a:spcAft>
              <a:buNone/>
            </a:pPr>
            <a:r>
              <a:rPr b="1" lang="en-US"/>
              <a:t>PRODUCT:</a:t>
            </a:r>
            <a:r>
              <a:rPr b="1" lang="en-US">
                <a:solidFill>
                  <a:srgbClr val="0000FF"/>
                </a:solidFill>
              </a:rPr>
              <a:t> </a:t>
            </a:r>
            <a:r>
              <a:rPr lang="en-US"/>
              <a:t> A self-balancing, electric skateboard equipped with a single 11.5-inch tire and a battery-powered 2HP motor.</a:t>
            </a:r>
            <a:endParaRPr/>
          </a:p>
          <a:p>
            <a:pPr indent="0" lvl="0" marL="0" rtl="0" algn="l">
              <a:spcBef>
                <a:spcPts val="0"/>
              </a:spcBef>
              <a:spcAft>
                <a:spcPts val="0"/>
              </a:spcAft>
              <a:buNone/>
            </a:pPr>
            <a:r>
              <a:t/>
            </a:r>
            <a:endParaRPr sz="600"/>
          </a:p>
          <a:p>
            <a:pPr indent="0" lvl="0" marL="0" rtl="0" algn="l">
              <a:spcBef>
                <a:spcPts val="0"/>
              </a:spcBef>
              <a:spcAft>
                <a:spcPts val="0"/>
              </a:spcAft>
              <a:buNone/>
            </a:pPr>
            <a:r>
              <a:rPr b="1" lang="en-US"/>
              <a:t>SIMULATION:</a:t>
            </a:r>
            <a:r>
              <a:rPr lang="en-US"/>
              <a:t>  Used to optimize weight and structural integrity of the chassis, plus some composites modeling for the chassis. Long-term goal is to model the motor as well.</a:t>
            </a:r>
            <a:endParaRPr/>
          </a:p>
        </p:txBody>
      </p:sp>
      <p:sp>
        <p:nvSpPr>
          <p:cNvPr id="174" name="Google Shape;174;p27"/>
          <p:cNvSpPr/>
          <p:nvPr/>
        </p:nvSpPr>
        <p:spPr>
          <a:xfrm>
            <a:off x="5882700" y="1347600"/>
            <a:ext cx="2873100" cy="1845300"/>
          </a:xfrm>
          <a:prstGeom prst="wedgeRoundRectCallout">
            <a:avLst>
              <a:gd fmla="val -20637" name="adj1"/>
              <a:gd fmla="val 68843" name="adj2"/>
              <a:gd fmla="val 0" name="adj3"/>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b="1" i="1" sz="1000"/>
          </a:p>
          <a:p>
            <a:pPr indent="0" lvl="0" marL="0" rtl="0" algn="l">
              <a:spcBef>
                <a:spcPts val="0"/>
              </a:spcBef>
              <a:spcAft>
                <a:spcPts val="0"/>
              </a:spcAft>
              <a:buClr>
                <a:srgbClr val="000000"/>
              </a:buClr>
              <a:buSzPts val="1100"/>
              <a:buFont typeface="Arial"/>
              <a:buNone/>
            </a:pPr>
            <a:r>
              <a:rPr b="1" i="1" lang="en-US" sz="1000">
                <a:solidFill>
                  <a:srgbClr val="000000"/>
                </a:solidFill>
              </a:rPr>
              <a:t>“We estimate that it costs about </a:t>
            </a:r>
            <a:r>
              <a:rPr b="1" i="1" lang="en-US" sz="1000"/>
              <a:t>$10,000 to design, build and test a physical prototype</a:t>
            </a:r>
            <a:r>
              <a:rPr b="1" i="1" lang="en-US" sz="1000">
                <a:solidFill>
                  <a:srgbClr val="000000"/>
                </a:solidFill>
              </a:rPr>
              <a:t>. Now that we have access to ANSYS software, we can better predict performance in the real world</a:t>
            </a:r>
            <a:r>
              <a:rPr b="1" i="1" lang="en-US" sz="1000"/>
              <a:t> - which means we are building far fewer prototype boards. In addition, we can work a lot faster.</a:t>
            </a:r>
            <a:r>
              <a:rPr b="1" i="1" lang="en-US" sz="1000">
                <a:solidFill>
                  <a:srgbClr val="000000"/>
                </a:solidFill>
              </a:rPr>
              <a:t>”</a:t>
            </a:r>
            <a:endParaRPr b="1" sz="1200">
              <a:solidFill>
                <a:srgbClr val="000000"/>
              </a:solidFill>
            </a:endParaRPr>
          </a:p>
          <a:p>
            <a:pPr indent="0" lvl="0" marL="0" rtl="0" algn="r">
              <a:spcBef>
                <a:spcPts val="0"/>
              </a:spcBef>
              <a:spcAft>
                <a:spcPts val="0"/>
              </a:spcAft>
              <a:buNone/>
            </a:pPr>
            <a:r>
              <a:rPr b="1" lang="en-US" sz="1200">
                <a:solidFill>
                  <a:srgbClr val="000000"/>
                </a:solidFill>
              </a:rPr>
              <a:t>-Kyle </a:t>
            </a:r>
            <a:r>
              <a:rPr b="1" lang="en-US" sz="1200"/>
              <a:t>Doerksen</a:t>
            </a:r>
            <a:endParaRPr b="1" sz="1200"/>
          </a:p>
          <a:p>
            <a:pPr indent="0" lvl="0" marL="0" rtl="0" algn="r">
              <a:spcBef>
                <a:spcPts val="0"/>
              </a:spcBef>
              <a:spcAft>
                <a:spcPts val="0"/>
              </a:spcAft>
              <a:buNone/>
            </a:pPr>
            <a:r>
              <a:rPr b="1" lang="en-US" sz="1200"/>
              <a:t>Founder &amp; CEO</a:t>
            </a:r>
            <a:endParaRPr b="1" sz="1200"/>
          </a:p>
          <a:p>
            <a:pPr indent="0" lvl="0" marL="0" rtl="0" algn="r">
              <a:spcBef>
                <a:spcPts val="0"/>
              </a:spcBef>
              <a:spcAft>
                <a:spcPts val="0"/>
              </a:spcAft>
              <a:buNone/>
            </a:pPr>
            <a:r>
              <a:t/>
            </a:r>
            <a:endParaRPr b="1" sz="1200"/>
          </a:p>
        </p:txBody>
      </p:sp>
      <p:pic>
        <p:nvPicPr>
          <p:cNvPr descr="IMG_1167.JPG" id="175" name="Google Shape;175;p27"/>
          <p:cNvPicPr preferRelativeResize="0"/>
          <p:nvPr/>
        </p:nvPicPr>
        <p:blipFill>
          <a:blip r:embed="rId3">
            <a:alphaModFix/>
          </a:blip>
          <a:stretch>
            <a:fillRect/>
          </a:stretch>
        </p:blipFill>
        <p:spPr>
          <a:xfrm>
            <a:off x="2944088" y="3124125"/>
            <a:ext cx="2422085" cy="1614723"/>
          </a:xfrm>
          <a:prstGeom prst="rect">
            <a:avLst/>
          </a:prstGeom>
          <a:noFill/>
          <a:ln>
            <a:noFill/>
          </a:ln>
        </p:spPr>
      </p:pic>
      <p:pic>
        <p:nvPicPr>
          <p:cNvPr id="176" name="Google Shape;176;p27"/>
          <p:cNvPicPr preferRelativeResize="0"/>
          <p:nvPr/>
        </p:nvPicPr>
        <p:blipFill>
          <a:blip r:embed="rId4">
            <a:alphaModFix/>
          </a:blip>
          <a:stretch>
            <a:fillRect/>
          </a:stretch>
        </p:blipFill>
        <p:spPr>
          <a:xfrm>
            <a:off x="446225" y="3124125"/>
            <a:ext cx="2151134" cy="1614725"/>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 calcmode="lin" valueType="num">
                                      <p:cBhvr additive="base">
                                        <p:cTn dur="1000"/>
                                        <p:tgtEl>
                                          <p:spTgt spid="17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 calcmode="lin" valueType="num">
                                      <p:cBhvr additive="base">
                                        <p:cTn dur="1000"/>
                                        <p:tgtEl>
                                          <p:spTgt spid="17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 calcmode="lin" valueType="num">
                                      <p:cBhvr additive="base">
                                        <p:cTn dur="1000"/>
                                        <p:tgtEl>
                                          <p:spTgt spid="17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 calcmode="lin" valueType="num">
                                      <p:cBhvr additive="base">
                                        <p:cTn dur="1000"/>
                                        <p:tgtEl>
                                          <p:spTgt spid="17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 calcmode="lin" valueType="num">
                                      <p:cBhvr additive="base">
                                        <p:cTn dur="1000"/>
                                        <p:tgtEl>
                                          <p:spTgt spid="17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04800" y="285750"/>
            <a:ext cx="7126200" cy="309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3200">
                <a:latin typeface="Arial"/>
                <a:ea typeface="Arial"/>
                <a:cs typeface="Arial"/>
                <a:sym typeface="Arial"/>
              </a:rPr>
              <a:t>Success Story - Carbon Freight </a:t>
            </a:r>
            <a:endParaRPr b="1" i="0" sz="3200" u="none" cap="none" strike="noStrike">
              <a:solidFill>
                <a:schemeClr val="dk1"/>
              </a:solidFill>
              <a:latin typeface="Arial"/>
              <a:ea typeface="Arial"/>
              <a:cs typeface="Arial"/>
              <a:sym typeface="Arial"/>
            </a:endParaRPr>
          </a:p>
        </p:txBody>
      </p:sp>
      <p:sp>
        <p:nvSpPr>
          <p:cNvPr id="182" name="Google Shape;182;p28"/>
          <p:cNvSpPr txBox="1"/>
          <p:nvPr/>
        </p:nvSpPr>
        <p:spPr>
          <a:xfrm>
            <a:off x="254100" y="831488"/>
            <a:ext cx="5210400" cy="17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OVERVIEW: </a:t>
            </a:r>
            <a:r>
              <a:rPr lang="en-US"/>
              <a:t> Lightweighting is one of the most important trends in aerospace industry, but little attention has been paid to reducing the weight of cargo carried by planes everyday. </a:t>
            </a:r>
            <a:endParaRPr/>
          </a:p>
          <a:p>
            <a:pPr indent="0" lvl="0" marL="0" rtl="0" algn="l">
              <a:spcBef>
                <a:spcPts val="0"/>
              </a:spcBef>
              <a:spcAft>
                <a:spcPts val="0"/>
              </a:spcAft>
              <a:buNone/>
            </a:pPr>
            <a:r>
              <a:t/>
            </a:r>
            <a:endParaRPr sz="600"/>
          </a:p>
          <a:p>
            <a:pPr indent="0" lvl="0" marL="0" rtl="0" algn="l">
              <a:spcBef>
                <a:spcPts val="0"/>
              </a:spcBef>
              <a:spcAft>
                <a:spcPts val="0"/>
              </a:spcAft>
              <a:buNone/>
            </a:pPr>
            <a:r>
              <a:rPr b="1" lang="en-US"/>
              <a:t>PRODUCT: </a:t>
            </a:r>
            <a:r>
              <a:rPr lang="en-US"/>
              <a:t> Created flexible, lightweight cargo containers that are 18% lighter than traditional pallets.</a:t>
            </a:r>
            <a:endParaRPr/>
          </a:p>
          <a:p>
            <a:pPr indent="0" lvl="0" marL="0" rtl="0" algn="l">
              <a:spcBef>
                <a:spcPts val="0"/>
              </a:spcBef>
              <a:spcAft>
                <a:spcPts val="0"/>
              </a:spcAft>
              <a:buNone/>
            </a:pPr>
            <a:r>
              <a:t/>
            </a:r>
            <a:endParaRPr sz="600"/>
          </a:p>
          <a:p>
            <a:pPr indent="0" lvl="0" marL="0" rtl="0" algn="l">
              <a:spcBef>
                <a:spcPts val="0"/>
              </a:spcBef>
              <a:spcAft>
                <a:spcPts val="0"/>
              </a:spcAft>
              <a:buNone/>
            </a:pPr>
            <a:r>
              <a:rPr b="1" lang="en-US"/>
              <a:t>SIMULATION:</a:t>
            </a:r>
            <a:r>
              <a:rPr lang="en-US"/>
              <a:t>  Used to understand and manage how pallets will react to diverse physical stress.  Also, used to manage one of their biggest challenges, securing regulatory approvals from FAA and other organizations.</a:t>
            </a:r>
            <a:endParaRPr/>
          </a:p>
        </p:txBody>
      </p:sp>
      <p:pic>
        <p:nvPicPr>
          <p:cNvPr id="183" name="Google Shape;183;p28"/>
          <p:cNvPicPr preferRelativeResize="0"/>
          <p:nvPr/>
        </p:nvPicPr>
        <p:blipFill>
          <a:blip r:embed="rId3">
            <a:alphaModFix/>
          </a:blip>
          <a:stretch>
            <a:fillRect/>
          </a:stretch>
        </p:blipFill>
        <p:spPr>
          <a:xfrm>
            <a:off x="338623" y="3075400"/>
            <a:ext cx="3248026" cy="1690539"/>
          </a:xfrm>
          <a:prstGeom prst="rect">
            <a:avLst/>
          </a:prstGeom>
          <a:noFill/>
          <a:ln>
            <a:noFill/>
          </a:ln>
        </p:spPr>
      </p:pic>
      <p:pic>
        <p:nvPicPr>
          <p:cNvPr descr="Frame Stress for publication (3).jpg" id="184" name="Google Shape;184;p28"/>
          <p:cNvPicPr preferRelativeResize="0"/>
          <p:nvPr/>
        </p:nvPicPr>
        <p:blipFill>
          <a:blip r:embed="rId4">
            <a:alphaModFix/>
          </a:blip>
          <a:stretch>
            <a:fillRect/>
          </a:stretch>
        </p:blipFill>
        <p:spPr>
          <a:xfrm>
            <a:off x="3375400" y="3315775"/>
            <a:ext cx="2707624" cy="1316052"/>
          </a:xfrm>
          <a:prstGeom prst="rect">
            <a:avLst/>
          </a:prstGeom>
          <a:noFill/>
          <a:ln>
            <a:noFill/>
          </a:ln>
        </p:spPr>
      </p:pic>
      <p:sp>
        <p:nvSpPr>
          <p:cNvPr id="185" name="Google Shape;185;p28"/>
          <p:cNvSpPr/>
          <p:nvPr/>
        </p:nvSpPr>
        <p:spPr>
          <a:xfrm>
            <a:off x="6135125" y="1457675"/>
            <a:ext cx="2468400" cy="1485600"/>
          </a:xfrm>
          <a:prstGeom prst="wedgeRoundRectCallout">
            <a:avLst>
              <a:gd fmla="val -20637" name="adj1"/>
              <a:gd fmla="val 68843" name="adj2"/>
              <a:gd fmla="val 0" name="adj3"/>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i="1" lang="en-US" sz="1000">
                <a:solidFill>
                  <a:srgbClr val="000000"/>
                </a:solidFill>
              </a:rPr>
              <a:t>“We’ve been able to test different material thicknesses and fiber orientations without the time and expense of creating physical prototypes...we’re really happy with the accuracy of our simulations.”</a:t>
            </a:r>
            <a:endParaRPr b="1" sz="1000">
              <a:solidFill>
                <a:srgbClr val="000000"/>
              </a:solidFill>
            </a:endParaRPr>
          </a:p>
          <a:p>
            <a:pPr indent="0" lvl="0" marL="0" rtl="0" algn="r">
              <a:spcBef>
                <a:spcPts val="0"/>
              </a:spcBef>
              <a:spcAft>
                <a:spcPts val="0"/>
              </a:spcAft>
              <a:buNone/>
            </a:pPr>
            <a:r>
              <a:rPr b="1" lang="en-US" sz="1000">
                <a:solidFill>
                  <a:srgbClr val="000000"/>
                </a:solidFill>
              </a:rPr>
              <a:t>-</a:t>
            </a:r>
            <a:r>
              <a:rPr b="1" lang="en-US" sz="1000"/>
              <a:t>Glenn Philen</a:t>
            </a:r>
            <a:endParaRPr b="1" sz="1000"/>
          </a:p>
          <a:p>
            <a:pPr indent="0" lvl="0" marL="0" rtl="0" algn="r">
              <a:spcBef>
                <a:spcPts val="0"/>
              </a:spcBef>
              <a:spcAft>
                <a:spcPts val="0"/>
              </a:spcAft>
              <a:buNone/>
            </a:pPr>
            <a:r>
              <a:rPr b="1" lang="en-US" sz="1000"/>
              <a:t>CEO</a:t>
            </a:r>
            <a:endParaRPr b="1" sz="10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Google Shape;191;p29"/>
          <p:cNvPicPr preferRelativeResize="0"/>
          <p:nvPr/>
        </p:nvPicPr>
        <p:blipFill>
          <a:blip r:embed="rId3">
            <a:alphaModFix/>
          </a:blip>
          <a:stretch>
            <a:fillRect/>
          </a:stretch>
        </p:blipFill>
        <p:spPr>
          <a:xfrm>
            <a:off x="2567400" y="981825"/>
            <a:ext cx="3733825" cy="276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304800" y="285750"/>
            <a:ext cx="7513500" cy="526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3200">
                <a:latin typeface="Arial"/>
                <a:ea typeface="Arial"/>
                <a:cs typeface="Arial"/>
                <a:sym typeface="Arial"/>
              </a:rPr>
              <a:t>Realize Your Product Promise</a:t>
            </a:r>
            <a:endParaRPr b="1" i="0" sz="2800" u="none" cap="none" strike="noStrike">
              <a:solidFill>
                <a:schemeClr val="dk1"/>
              </a:solidFill>
              <a:latin typeface="Arial"/>
              <a:ea typeface="Arial"/>
              <a:cs typeface="Arial"/>
              <a:sym typeface="Arial"/>
            </a:endParaRPr>
          </a:p>
        </p:txBody>
      </p:sp>
      <p:pic>
        <p:nvPicPr>
          <p:cNvPr id="90" name="Google Shape;90;p16"/>
          <p:cNvPicPr preferRelativeResize="0"/>
          <p:nvPr/>
        </p:nvPicPr>
        <p:blipFill>
          <a:blip r:embed="rId3">
            <a:alphaModFix/>
          </a:blip>
          <a:stretch>
            <a:fillRect/>
          </a:stretch>
        </p:blipFill>
        <p:spPr>
          <a:xfrm>
            <a:off x="304800" y="964950"/>
            <a:ext cx="7883950" cy="3436125"/>
          </a:xfrm>
          <a:prstGeom prst="rect">
            <a:avLst/>
          </a:prstGeom>
          <a:noFill/>
          <a:ln>
            <a:noFill/>
          </a:ln>
        </p:spPr>
      </p:pic>
      <p:pic>
        <p:nvPicPr>
          <p:cNvPr id="91" name="Google Shape;91;p16"/>
          <p:cNvPicPr preferRelativeResize="0"/>
          <p:nvPr/>
        </p:nvPicPr>
        <p:blipFill>
          <a:blip r:embed="rId4">
            <a:alphaModFix/>
          </a:blip>
          <a:stretch>
            <a:fillRect/>
          </a:stretch>
        </p:blipFill>
        <p:spPr>
          <a:xfrm>
            <a:off x="304800" y="933650"/>
            <a:ext cx="4737750" cy="492550"/>
          </a:xfrm>
          <a:prstGeom prst="rect">
            <a:avLst/>
          </a:prstGeom>
          <a:noFill/>
          <a:ln>
            <a:noFill/>
          </a:ln>
        </p:spPr>
      </p:pic>
      <p:pic>
        <p:nvPicPr>
          <p:cNvPr id="92" name="Google Shape;92;p16"/>
          <p:cNvPicPr preferRelativeResize="0"/>
          <p:nvPr/>
        </p:nvPicPr>
        <p:blipFill>
          <a:blip r:embed="rId5">
            <a:alphaModFix/>
          </a:blip>
          <a:stretch>
            <a:fillRect/>
          </a:stretch>
        </p:blipFill>
        <p:spPr>
          <a:xfrm>
            <a:off x="304800" y="1338700"/>
            <a:ext cx="8724900" cy="28575"/>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329150" y="733813"/>
            <a:ext cx="7913399" cy="3675876"/>
          </a:xfrm>
          <a:prstGeom prst="rect">
            <a:avLst/>
          </a:prstGeom>
          <a:noFill/>
          <a:ln>
            <a:noFill/>
          </a:ln>
        </p:spPr>
      </p:pic>
      <p:sp>
        <p:nvSpPr>
          <p:cNvPr id="99" name="Google Shape;99;p17"/>
          <p:cNvSpPr txBox="1"/>
          <p:nvPr>
            <p:ph type="title"/>
          </p:nvPr>
        </p:nvSpPr>
        <p:spPr>
          <a:xfrm>
            <a:off x="304800" y="285750"/>
            <a:ext cx="81144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Impact of Simulation Driven Product Development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04800" y="285750"/>
            <a:ext cx="71262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ANSYS is the Leader in Simulation</a:t>
            </a:r>
            <a:endParaRPr/>
          </a:p>
        </p:txBody>
      </p:sp>
      <p:pic>
        <p:nvPicPr>
          <p:cNvPr id="106" name="Google Shape;106;p18"/>
          <p:cNvPicPr preferRelativeResize="0"/>
          <p:nvPr/>
        </p:nvPicPr>
        <p:blipFill>
          <a:blip r:embed="rId3">
            <a:alphaModFix/>
          </a:blip>
          <a:stretch>
            <a:fillRect/>
          </a:stretch>
        </p:blipFill>
        <p:spPr>
          <a:xfrm>
            <a:off x="152400" y="747450"/>
            <a:ext cx="7919302" cy="3657600"/>
          </a:xfrm>
          <a:prstGeom prst="rect">
            <a:avLst/>
          </a:prstGeom>
          <a:noFill/>
          <a:ln>
            <a:noFill/>
          </a:ln>
        </p:spPr>
      </p:pic>
      <p:sp>
        <p:nvSpPr>
          <p:cNvPr id="107" name="Google Shape;107;p18"/>
          <p:cNvSpPr txBox="1"/>
          <p:nvPr/>
        </p:nvSpPr>
        <p:spPr>
          <a:xfrm>
            <a:off x="265125" y="4713400"/>
            <a:ext cx="1932600" cy="1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600"/>
              <a:t>*BusinessWeek, Fortune</a:t>
            </a:r>
            <a:endParaRPr i="1"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04800" y="285750"/>
            <a:ext cx="71262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Industry Reach and Solution Offerings</a:t>
            </a:r>
            <a:endParaRPr/>
          </a:p>
        </p:txBody>
      </p:sp>
      <p:pic>
        <p:nvPicPr>
          <p:cNvPr id="114" name="Google Shape;114;p19"/>
          <p:cNvPicPr preferRelativeResize="0"/>
          <p:nvPr/>
        </p:nvPicPr>
        <p:blipFill>
          <a:blip r:embed="rId3">
            <a:alphaModFix/>
          </a:blip>
          <a:stretch>
            <a:fillRect/>
          </a:stretch>
        </p:blipFill>
        <p:spPr>
          <a:xfrm>
            <a:off x="399050" y="853500"/>
            <a:ext cx="8014348" cy="3531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04800" y="285750"/>
            <a:ext cx="71262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World-Class Companies Leveraging ANSYS</a:t>
            </a:r>
            <a:endParaRPr/>
          </a:p>
        </p:txBody>
      </p:sp>
      <p:pic>
        <p:nvPicPr>
          <p:cNvPr id="121" name="Google Shape;121;p20"/>
          <p:cNvPicPr preferRelativeResize="0"/>
          <p:nvPr/>
        </p:nvPicPr>
        <p:blipFill>
          <a:blip r:embed="rId3">
            <a:alphaModFix/>
          </a:blip>
          <a:stretch>
            <a:fillRect/>
          </a:stretch>
        </p:blipFill>
        <p:spPr>
          <a:xfrm>
            <a:off x="370400" y="794575"/>
            <a:ext cx="8219775" cy="3619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04800" y="285750"/>
            <a:ext cx="71262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Engineer Will Use Simulation</a:t>
            </a:r>
            <a:endParaRPr/>
          </a:p>
        </p:txBody>
      </p:sp>
      <p:pic>
        <p:nvPicPr>
          <p:cNvPr id="128" name="Google Shape;128;p21"/>
          <p:cNvPicPr preferRelativeResize="0"/>
          <p:nvPr/>
        </p:nvPicPr>
        <p:blipFill>
          <a:blip r:embed="rId3">
            <a:alphaModFix/>
          </a:blip>
          <a:stretch>
            <a:fillRect/>
          </a:stretch>
        </p:blipFill>
        <p:spPr>
          <a:xfrm>
            <a:off x="399875" y="869125"/>
            <a:ext cx="7499175" cy="3508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04800" y="285750"/>
            <a:ext cx="7126200" cy="3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200">
                <a:latin typeface="Arial"/>
                <a:ea typeface="Arial"/>
                <a:cs typeface="Arial"/>
                <a:sym typeface="Arial"/>
              </a:rPr>
              <a:t>Startup Program</a:t>
            </a:r>
            <a:endParaRPr sz="3200">
              <a:latin typeface="Arial"/>
              <a:ea typeface="Arial"/>
              <a:cs typeface="Arial"/>
              <a:sym typeface="Arial"/>
            </a:endParaRPr>
          </a:p>
        </p:txBody>
      </p:sp>
      <p:pic>
        <p:nvPicPr>
          <p:cNvPr id="135" name="Google Shape;135;p22"/>
          <p:cNvPicPr preferRelativeResize="0"/>
          <p:nvPr/>
        </p:nvPicPr>
        <p:blipFill>
          <a:blip r:embed="rId3">
            <a:alphaModFix/>
          </a:blip>
          <a:stretch>
            <a:fillRect/>
          </a:stretch>
        </p:blipFill>
        <p:spPr>
          <a:xfrm>
            <a:off x="376275" y="853500"/>
            <a:ext cx="7689526" cy="3541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nvSpPr>
        <p:spPr>
          <a:xfrm>
            <a:off x="247875" y="157750"/>
            <a:ext cx="7582800" cy="8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t>Startup Program Benefits</a:t>
            </a:r>
            <a:endParaRPr b="1" sz="3200"/>
          </a:p>
        </p:txBody>
      </p:sp>
      <p:sp>
        <p:nvSpPr>
          <p:cNvPr id="142" name="Google Shape;142;p23"/>
          <p:cNvSpPr txBox="1"/>
          <p:nvPr/>
        </p:nvSpPr>
        <p:spPr>
          <a:xfrm>
            <a:off x="247875" y="796675"/>
            <a:ext cx="8234400" cy="385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Calibri"/>
              <a:buAutoNum type="arabicPeriod"/>
            </a:pPr>
            <a:r>
              <a:rPr b="1" lang="en-US" sz="1500">
                <a:solidFill>
                  <a:schemeClr val="dk1"/>
                </a:solidFill>
                <a:latin typeface="Calibri"/>
                <a:ea typeface="Calibri"/>
                <a:cs typeface="Calibri"/>
                <a:sym typeface="Calibri"/>
              </a:rPr>
              <a:t>Industry Leader:</a:t>
            </a:r>
            <a:r>
              <a:rPr b="1" lang="en-US" sz="1500">
                <a:solidFill>
                  <a:schemeClr val="dk1"/>
                </a:solidFill>
              </a:rPr>
              <a:t> </a:t>
            </a:r>
            <a:r>
              <a:rPr lang="en-US" sz="1500">
                <a:solidFill>
                  <a:schemeClr val="dk1"/>
                </a:solidFill>
              </a:rPr>
              <a:t> </a:t>
            </a:r>
            <a:r>
              <a:rPr lang="en-US" sz="1500">
                <a:solidFill>
                  <a:schemeClr val="dk1"/>
                </a:solidFill>
                <a:latin typeface="Calibri"/>
                <a:ea typeface="Calibri"/>
                <a:cs typeface="Calibri"/>
                <a:sym typeface="Calibri"/>
              </a:rPr>
              <a:t>Simulation driven product development in all major physics Mechanical/Fluids and Electromagnetics as well as complex full System simulations.</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AutoNum type="arabicPeriod"/>
            </a:pPr>
            <a:r>
              <a:rPr b="1" lang="en-US" sz="1500">
                <a:solidFill>
                  <a:schemeClr val="dk1"/>
                </a:solidFill>
                <a:latin typeface="Calibri"/>
                <a:ea typeface="Calibri"/>
                <a:cs typeface="Calibri"/>
                <a:sym typeface="Calibri"/>
              </a:rPr>
              <a:t>Ecosystem:  </a:t>
            </a:r>
            <a:r>
              <a:rPr lang="en-US" sz="1500">
                <a:solidFill>
                  <a:schemeClr val="dk1"/>
                </a:solidFill>
                <a:latin typeface="Calibri"/>
                <a:ea typeface="Calibri"/>
                <a:cs typeface="Calibri"/>
                <a:sym typeface="Calibri"/>
              </a:rPr>
              <a:t>Largest simulation company in the world with 100’s of thousands of users globally. Plus, 450+ PHD level engineers working on support and development and 700 Support Engineers.</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AutoNum type="arabicPeriod"/>
            </a:pPr>
            <a:r>
              <a:rPr b="1" lang="en-US" sz="1500">
                <a:solidFill>
                  <a:schemeClr val="dk1"/>
                </a:solidFill>
                <a:latin typeface="Calibri"/>
                <a:ea typeface="Calibri"/>
                <a:cs typeface="Calibri"/>
                <a:sym typeface="Calibri"/>
              </a:rPr>
              <a:t>Reduce Costs: </a:t>
            </a:r>
            <a:r>
              <a:rPr lang="en-US" sz="1500">
                <a:solidFill>
                  <a:schemeClr val="dk1"/>
                </a:solidFill>
                <a:latin typeface="Calibri"/>
                <a:ea typeface="Calibri"/>
                <a:cs typeface="Calibri"/>
                <a:sym typeface="Calibri"/>
              </a:rPr>
              <a:t> Leverage simulation to reduce manufacturing, materials, warranty, and prototype costs. </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AutoNum type="arabicPeriod"/>
            </a:pPr>
            <a:r>
              <a:rPr b="1" lang="en-US" sz="1500">
                <a:solidFill>
                  <a:schemeClr val="dk1"/>
                </a:solidFill>
                <a:latin typeface="Calibri"/>
                <a:ea typeface="Calibri"/>
                <a:cs typeface="Calibri"/>
                <a:sym typeface="Calibri"/>
              </a:rPr>
              <a:t>Reduce Time to Market: </a:t>
            </a:r>
            <a:r>
              <a:rPr lang="en-US" sz="1500">
                <a:solidFill>
                  <a:schemeClr val="dk1"/>
                </a:solidFill>
                <a:latin typeface="Calibri"/>
                <a:ea typeface="Calibri"/>
                <a:cs typeface="Calibri"/>
                <a:sym typeface="Calibri"/>
              </a:rPr>
              <a:t> Simulation will impact your design, testing, and prototype timeline.</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AutoNum type="arabicPeriod"/>
            </a:pPr>
            <a:r>
              <a:rPr b="1" lang="en-US" sz="1500">
                <a:solidFill>
                  <a:schemeClr val="dk1"/>
                </a:solidFill>
                <a:latin typeface="Calibri"/>
                <a:ea typeface="Calibri"/>
                <a:cs typeface="Calibri"/>
                <a:sym typeface="Calibri"/>
              </a:rPr>
              <a:t>Validation:</a:t>
            </a:r>
            <a:r>
              <a:rPr lang="en-US" sz="1500">
                <a:solidFill>
                  <a:schemeClr val="dk1"/>
                </a:solidFill>
                <a:latin typeface="Calibri"/>
                <a:ea typeface="Calibri"/>
                <a:cs typeface="Calibri"/>
                <a:sym typeface="Calibri"/>
              </a:rPr>
              <a:t>  ANSYS simulation will allow you to validate your  technology, prove real-world functionality, and gain further funding.</a:t>
            </a:r>
            <a:endParaRPr sz="15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8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mpany Overview3">
  <a:themeElements>
    <a:clrScheme name="Custom 10">
      <a:dk1>
        <a:srgbClr val="000000"/>
      </a:dk1>
      <a:lt1>
        <a:srgbClr val="FFFFFF"/>
      </a:lt1>
      <a:dk2>
        <a:srgbClr val="FFDD00"/>
      </a:dk2>
      <a:lt2>
        <a:srgbClr val="0079C1"/>
      </a:lt2>
      <a:accent1>
        <a:srgbClr val="0079C1"/>
      </a:accent1>
      <a:accent2>
        <a:srgbClr val="008C99"/>
      </a:accent2>
      <a:accent3>
        <a:srgbClr val="008752"/>
      </a:accent3>
      <a:accent4>
        <a:srgbClr val="6D276A"/>
      </a:accent4>
      <a:accent5>
        <a:srgbClr val="FFC000"/>
      </a:accent5>
      <a:accent6>
        <a:srgbClr val="2FB1FF"/>
      </a:accent6>
      <a:hlink>
        <a:srgbClr val="414042"/>
      </a:hlink>
      <a:folHlink>
        <a:srgbClr val="003C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